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7a7d6106f848ba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7142514c0642a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86a2eb0b604ed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97d5575621459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4346ba90894ffb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8dee44632504f86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a61cce9c051440b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dbbf6dd850b4d0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f07fd2f5e9485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d75ff296bb4b1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106fcd8cdb48a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663805ac7c7042d9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e923e27b9f4960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2024年3月24日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