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074aa3eadc4b6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3dae4f4f39488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2784c61679426f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2c4147c614446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18d399308e4cb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22a8c5447c74a4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7e3ce90220f4dda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002df3ae59f48b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3831a15f6444d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4d397b9f444f7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3e5463958542c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8864fa4865d448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0e9265e3bc4ed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2024年3月24日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