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dcb7e7ad874b8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fd94c5aced42d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e781f3a9e84e3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29f6b838cb4a0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35c7aa9f13454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2ea81c92e8a4b2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1b6a06a3d6c4ed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e5b84b0448245a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e1bb77b8b148f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12224bc032471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4c803033ec4e2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52c7ae1fbf54a0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f6f3f038e8465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2024年3月24日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