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5609d3222843b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576418c67f441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1c8c3d98c9438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c047a4c3b848f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cc8ab9fdc3482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38cfb31d0ea4eb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15573d64361471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31b98cb03ed44c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e59aa30d124d6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cf2e96efee467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6b4a09934b423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99b64e1c6cc485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5bb9354d5f46c2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2024年3月24日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