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6.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2c793de42f748a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e584f8224604c3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3ab07058d4a488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6.xml" Id="R3a4af854526a4b0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01dbc86bcec04e4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bdc2803812b3449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e4197de55a314c4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e877016b98484770"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86933517b75c45a6"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1df88cf5931d41b6"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0ca4e495f0fb460e"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48923b0139094d07"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bf14f207de884918"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5343ae36d754a2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e7f80c3a1d2423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be8b830111e4cfc"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897ddf859ba1437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223cc92b1bc4253"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24,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Wounded for Me 為我受傷</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Wounded for me,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Gone my transgressions, and now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為我受傷，為我受傷，十字架上耶穌為我受傷；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罪蒙赦免我今得著釋放，皆因救主耶穌為我受傷。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Dying for me,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in His death my redemption I see,</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為我受死，為我受死，十字架上耶穌為我受死；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因祂受死我得救贖福祉，皆因救主耶穌為我受死。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Risen for me,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Up from the grave He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evermore from death's sting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為我復活，為我復活，從墳墓裡主已為我復活；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死亡毒鉤今後不能害我，皆因救主耶穌為我復活。</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Coming for me,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One day to earth He is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with what joy His dear face I shall see,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how I praise Him! He's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為我再來，為我再來，必有一天主要為我再來；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見主慈顏何等喜樂暢快，滿心讚美主，祂為我再來。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HOL#120       古舊十架   HOL#124       Wounded for Me 為我受傷</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古舊十架</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各各他山嶺上，矗立古舊十架，是羞辱與痛苦記號；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神愛子主耶穌，為我們被釘死，這十架是我最愛最寶。</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這古舊十字架，被世人所輕視，我卻以十架為寶貴；</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神愛子主耶穌，捨棄天堂榮華，願背負十架往各各他。</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各各他十字架，雖有血跡斑斑，我看它仍聖潔華美；</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因救主在十架為我罪被釘死，我罪惡全赦免得稱義。</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對這古舊十架，我願永遠忠誠，甘受世人辱罵恥笑；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救主快要再來，迎接我到天家，與救主共享永遠榮耀。</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