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5.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b.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6.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105c879f79c848b2"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2dc47ea66073466e"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71d6570bd6a242a2" /></Relationships>
</file>

<file path=ppt/slides/_rels/slide14.xml.rels>&#65279;<?xml version="1.0" encoding="utf-8"?><Relationships xmlns="http://schemas.openxmlformats.org/package/2006/relationships"><Relationship Type="http://schemas.openxmlformats.org/officeDocument/2006/relationships/slideLayout" Target="/ppt/slideLayouts/slideLayout6.xml" Id="R3c76f348606844e9"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b0bff8a942be476e"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c4f030cef08841bd"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387282e5c4cc4d92"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f2d9dd9f351943ad"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88f52bedde84490e"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a82a2e00a43243d9"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75ecc17eef5744e9"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f9e8502d769548c1"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4401257411d84cab"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8ae5b47f59424004"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23a9772d9c7d41f5"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11cfbd53b96d4288"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1ca7792d1cd84895"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c9a86626e35e463d"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24,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Wounded for Me 為我受傷</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Wounded for me, wounded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on the cross He was wounded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Gone my transgressions, and now I am free,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because Jesus was wounded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為我受傷，為我受傷，十字架上耶穌為我受傷；</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罪蒙赦免我今得著釋放，皆因救主耶穌為我受傷。</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Dying for me, dying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on the cross He was dying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Now in His death my redemption I see,</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because Jesus was dying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為我受死，為我受死，十字架上耶穌為我受死；</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因祂受死我得救贖福祉，皆因救主耶穌為我受死。</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Risen for me, risen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Up from the grave He has risen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Now evermore from death's sting I am free,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because Jesus has risen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為我復活，為我復活，從墳墓裡主已為我復活；</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死亡毒鉤今後不能害我，皆因救主耶穌為我復活。</a:t>
            </a:r>
          </a:p>
        </p:txBody>
      </p:sp>
    </p:spTree>
  </p:cSld>
  <p:clrMapOvr>
    <a:masterClrMapping xmlns:a="http://schemas.openxmlformats.org/drawingml/2006/main"/>
  </p:clrMapOvr>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Coming for me, coming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One day to earth He is coming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Then with what joy His dear face I shall see,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how I praise Him! He's coming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為我再來，為我再來，必有一天主要為我再來；</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見主慈顏何等喜樂暢快，滿心讚美主，祂為我再來。</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HOL#120       古舊十架   HOL#124       Wounded for Me 為我受傷</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古舊十架</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各各他山嶺上，矗立古舊十架，是羞辱與痛苦記號；</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神愛子主耶穌，為我們被釘死，這十架是我最愛最寶。</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這古舊十字架，被世人所輕視，我卻以十架為寶貴；</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神愛子主耶穌，捨棄天堂榮華，願背負十架往各各他。</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各各他十字架，雖有血跡斑斑，我看它仍聖潔華美；</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因救主在十架為我罪被釘死，我罪惡全赦免得稱義。</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對這古舊十架，我願永遠忠誠，甘受世人辱罵恥笑；</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救主快要再來，迎接我到天家，與救主共享永遠榮耀。</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