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5.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b.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6.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5ca4cefd4fc143e7"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5eb6b830d9de4ea0"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b30a6291e3be4730" /></Relationships>
</file>

<file path=ppt/slides/_rels/slide14.xml.rels>&#65279;<?xml version="1.0" encoding="utf-8"?><Relationships xmlns="http://schemas.openxmlformats.org/package/2006/relationships"><Relationship Type="http://schemas.openxmlformats.org/officeDocument/2006/relationships/slideLayout" Target="/ppt/slideLayouts/slideLayout6.xml" Id="R228a329d55fa43f1"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902fba219a8647d6"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695a1cfe14324afe"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6ed5e97fd2784ffb"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0a95fc20cdb84232"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2f1aed0654eb4db6"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9033688f01a94db7"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6b5bf77312754111"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91b3d3d9106947f8"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3d153a67196b4375"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b9a544ed97534101"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f4a784a371754abb"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1fc6c4572a6b43d6"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b86661ab285548c3"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576d839d692c430e"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24,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Wounded for Me 為我受傷</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Wounded for me, wounded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on the cross He was wounded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Gone my transgressions, and now I am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because Jesus was wounded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為我受傷，為我受傷，十字架上耶穌為我受傷；</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罪蒙赦免我今得著釋放，皆因救主耶穌為我受傷。</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Dying for me, dying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on the cross He was dying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in His death my redemption I see,</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because Jesus was dying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為我受死，為我受死，十字架上耶穌為我受死；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因祂受死我得救贖福祉，皆因救主耶穌為我受死。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Risen for me, risen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Up from the grave He has risen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Now evermore from death's sting I am free,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because Jesus has risen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為我復活，為我復活，從墳墓裡主已為我復活；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死亡毒鉤今後不能害我，皆因救主耶穌為我復活。</a:t>
            </a:r>
          </a:p>
        </p:txBody>
      </p:sp>
    </p:spTree>
  </p:cSld>
  <p:clrMapOvr>
    <a:masterClrMapping xmlns:a="http://schemas.openxmlformats.org/drawingml/2006/main"/>
  </p:clrMapOvr>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Coming for me, coming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One day to earth He is coming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Then with what joy His dear face I shall see,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how I praise Him! He's coming for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為我再來，為我再來，必有一天主要為我再來；</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見主慈顏何等喜樂暢快，滿心讚美主，祂為我再來。</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HOL#120       古舊十架   HOL#124       Wounded for Me 為我受傷</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古舊十架</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各各他山嶺上，矗立古舊十架，是羞辱與痛苦記號；</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神愛子主耶穌，為我們被釘死，這十架是我最愛最寶。</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這古舊十字架，被世人所輕視，我卻以十架為寶貴；</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神愛子主耶穌，捨棄天堂榮華，願背負十架往各各他。</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各各他十字架，雖有血跡斑斑，我看它仍聖潔華美；</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因救主在十架為我罪被釘死，我罪惡全赦免得稱義。</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對這古舊十架，我願永遠忠誠，甘受世人辱罵恥笑；</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救主快要再來，迎接我到天家，與救主共享永遠榮耀。</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副歌：故我愛高舉主十字架，願將世上虛榮全放下，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我一生要背負十字架，到那天可換公義冠冕。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