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515205780684d1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b80196d7d8e405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57f1ce1deb547c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4e5cc167bac6415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87ff649d213420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928913f75c04d9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b27f018297044b6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4fc6067682884e0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a25525b7b93d4252"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c328cf67d7354980"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9a0ff60ec174e07"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df99411a9cdc419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ec2e20d0a8d04fd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6d8be6b3c154b47"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f823884df244b3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738a7a39c424eae"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15289645c9fd47a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40953a9816846c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