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15.xml" ContentType="application/vnd.openxmlformats-officedocument.presentationml.slide+xml"/>
  <Override PartName="/ppt/slides/slide1c.xml" ContentType="application/vnd.openxmlformats-officedocument.presentationml.slide+xml"/>
  <Override PartName="/ppt/slides/slide1d.xml" ContentType="application/vnd.openxmlformats-officedocument.presentationml.slide+xml"/>
  <Override PartName="/ppt/slides/slide1b.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6.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f.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a.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 xmlns:r="http://schemas.openxmlformats.org/officeDocument/2006/relationships" id="281" r:id="newSlide14"/>
    <p:sldId xmlns:r="http://schemas.openxmlformats.org/officeDocument/2006/relationships" id="282" r:id="newSlide15"/>
    <p:sldId xmlns:r="http://schemas.openxmlformats.org/officeDocument/2006/relationships" id="283" r:id="newSlide16"/>
    <p:sldId xmlns:r="http://schemas.openxmlformats.org/officeDocument/2006/relationships" id="284" r:id="newSlide17"/>
    <p:sldId xmlns:r="http://schemas.openxmlformats.org/officeDocument/2006/relationships" id="285" r:id="newSlide18"/>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 Type="http://schemas.openxmlformats.org/officeDocument/2006/relationships/slide" Target="/ppt/slides/slide19.xml" Id="newSlide14" /><Relationship Type="http://schemas.openxmlformats.org/officeDocument/2006/relationships/slide" Target="/ppt/slides/slide1a.xml" Id="newSlide15" /><Relationship Type="http://schemas.openxmlformats.org/officeDocument/2006/relationships/slide" Target="/ppt/slides/slide1b.xml" Id="newSlide16" /><Relationship Type="http://schemas.openxmlformats.org/officeDocument/2006/relationships/slide" Target="/ppt/slides/slide1c.xml" Id="newSlide17" /><Relationship Type="http://schemas.openxmlformats.org/officeDocument/2006/relationships/slide" Target="/ppt/slides/slide1d.xml" Id="newSlide18"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8515205780684d11"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1b80196d7d8e4059"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857f1ce1deb547c7" /></Relationships>
</file>

<file path=ppt/slides/_rels/slide14.xml.rels>&#65279;<?xml version="1.0" encoding="utf-8"?><Relationships xmlns="http://schemas.openxmlformats.org/package/2006/relationships"><Relationship Type="http://schemas.openxmlformats.org/officeDocument/2006/relationships/slideLayout" Target="/ppt/slideLayouts/slideLayout6.xml" Id="R4e5cc167bac64152"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187ff649d2134208" /></Relationships>
</file>

<file path=ppt/slides/_rels/slide16.xml.rels>&#65279;<?xml version="1.0" encoding="utf-8"?><Relationships xmlns="http://schemas.openxmlformats.org/package/2006/relationships"><Relationship Type="http://schemas.openxmlformats.org/officeDocument/2006/relationships/slideLayout" Target="/ppt/slideLayouts/slideLayout7.xml" Id="R7928913f75c04d9c" /></Relationships>
</file>

<file path=ppt/slides/_rels/slide17.xml.rels>&#65279;<?xml version="1.0" encoding="utf-8"?><Relationships xmlns="http://schemas.openxmlformats.org/package/2006/relationships"><Relationship Type="http://schemas.openxmlformats.org/officeDocument/2006/relationships/slideLayout" Target="/ppt/slideLayouts/slideLayout7.xml" Id="Rb27f018297044b69" /></Relationships>
</file>

<file path=ppt/slides/_rels/slide18.xml.rels>&#65279;<?xml version="1.0" encoding="utf-8"?><Relationships xmlns="http://schemas.openxmlformats.org/package/2006/relationships"><Relationship Type="http://schemas.openxmlformats.org/officeDocument/2006/relationships/slideLayout" Target="/ppt/slideLayouts/slideLayout7.xml" Id="R4fc6067682884e09" /></Relationships>
</file>

<file path=ppt/slides/_rels/slide19.xml.rels>&#65279;<?xml version="1.0" encoding="utf-8"?><Relationships xmlns="http://schemas.openxmlformats.org/package/2006/relationships"><Relationship Type="http://schemas.openxmlformats.org/officeDocument/2006/relationships/slideLayout" Target="/ppt/slideLayouts/slideLayout7.xml" Id="Ra25525b7b93d4252" /></Relationships>
</file>

<file path=ppt/slides/_rels/slide1a.xml.rels>&#65279;<?xml version="1.0" encoding="utf-8"?><Relationships xmlns="http://schemas.openxmlformats.org/package/2006/relationships"><Relationship Type="http://schemas.openxmlformats.org/officeDocument/2006/relationships/slideLayout" Target="/ppt/slideLayouts/slideLayout7.xml" Id="Rc328cf67d7354980" /></Relationships>
</file>

<file path=ppt/slides/_rels/slide1b.xml.rels>&#65279;<?xml version="1.0" encoding="utf-8"?><Relationships xmlns="http://schemas.openxmlformats.org/package/2006/relationships"><Relationship Type="http://schemas.openxmlformats.org/officeDocument/2006/relationships/slideLayout" Target="/ppt/slideLayouts/slideLayout1.xml" Id="R49a0ff60ec174e07" /></Relationships>
</file>

<file path=ppt/slides/_rels/slide1c.xml.rels>&#65279;<?xml version="1.0" encoding="utf-8"?><Relationships xmlns="http://schemas.openxmlformats.org/package/2006/relationships"><Relationship Type="http://schemas.openxmlformats.org/officeDocument/2006/relationships/slideLayout" Target="/ppt/slideLayouts/slideLayout1.xml" Id="Rdf99411a9cdc4190" /></Relationships>
</file>

<file path=ppt/slides/_rels/slide1d.xml.rels>&#65279;<?xml version="1.0" encoding="utf-8"?><Relationships xmlns="http://schemas.openxmlformats.org/package/2006/relationships"><Relationship Type="http://schemas.openxmlformats.org/officeDocument/2006/relationships/slideLayout" Target="/ppt/slideLayouts/slideLayout1.xml" Id="Rec2e20d0a8d04fd6"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66d8be6b3c154b47"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3f823884df244b31"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2738a7a39c424eae" /></Relationships>
</file>

<file path=ppt/slides/_rels/slidee.xml.rels>&#65279;<?xml version="1.0" encoding="utf-8"?><Relationships xmlns="http://schemas.openxmlformats.org/package/2006/relationships"><Relationship Type="http://schemas.openxmlformats.org/officeDocument/2006/relationships/slideLayout" Target="/ppt/slideLayouts/slideLayout7.xml" Id="R15289645c9fd47a5"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d40953a9816846c6"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Mar 24, 2024</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Wounded for Me 為我受傷</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Wounded for me, wounded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There on the cross He was wounded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Gone my transgressions, and now I am free,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All because Jesus was wounded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為我受傷，為我受傷，十字架上耶穌為我受傷；</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罪蒙赦免我今得著釋放，皆因救主耶穌為我受傷。</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Dying for me, dying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There on the cross He was dying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Now in His death my redemption I see,</a:t>
            </a:r>
          </a:p>
        </p:txBody>
      </p:sp>
    </p:spTree>
  </p:cSld>
  <p:clrMapOvr>
    <a:masterClrMapping xmlns:a="http://schemas.openxmlformats.org/drawingml/2006/main"/>
  </p:clrMapOvr>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All because Jesus was dying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為我受死，為我受死，十字架上耶穌為我受死；</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因祂受死我得救贖福祉，皆因救主耶穌為我受死。</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Risen for me, risen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Up from the grave He has risen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Now evermore from death's sting I am free,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All because Jesus has risen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為我復活，為我復活，從墳墓裡主已為我復活；</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死亡毒鉤今後不能害我，皆因救主耶穌為我復活。</a:t>
            </a:r>
          </a:p>
        </p:txBody>
      </p:sp>
    </p:spTree>
  </p:cSld>
  <p:clrMapOvr>
    <a:masterClrMapping xmlns:a="http://schemas.openxmlformats.org/drawingml/2006/main"/>
  </p:clrMapOvr>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Coming for me, coming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One day to earth He is coming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Then with what joy His dear face I shall see,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O how I praise Him! He's coming for me!</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為我再來，為我再來，必有一天主要為我再來；</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見主慈顏何等喜樂暢快，滿心讚美主，祂為我再來。</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HOL#120       古舊十架   HOL#124       Wounded for Me 為我受傷</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古舊十架</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各各他山嶺上，矗立古舊十架，是羞辱與痛苦記號；</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神愛子主耶穌，為我們被釘死，這十架是我最愛最寶。</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副歌：故我愛高舉主十字架，願將世上虛榮全放下，</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我一生要背負十字架，到那天可換公義冠冕。</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這古舊十字架，被世人所輕視，我卻以十架為寶貴；</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神愛子主耶穌，捨棄天堂榮華，願背負十架往各各他。</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副歌：故我愛高舉主十字架，願將世上虛榮全放下，</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我一生要背負十字架，到那天可換公義冠冕。</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228600" y="152400"/>
            <a:ext cx="8610600" cy="62166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spcAft>
                <a:spcPct val="15000"/>
              </a:spcAft>
              <a:tabLst>
                <a:tab pos="563563" algn="l"/>
              </a:tabLst>
            </a:pPr>
            <a:r>
              <a:rPr lang="en-US" altLang="en-US" sz="3600" b="1">
                <a:solidFill>
                  <a:srgbClr val="00FF00"/>
                </a:solidFill>
                <a:latin typeface="Times New Roman" pitchFamily="18" charset="0"/>
                <a:ea typeface="SimSun" pitchFamily="2" charset="-122"/>
                <a:cs typeface="仿宋繁体"/>
              </a:rPr>
              <a:t/>
            </a:r>
            <a:endParaRPr lang="en-US" altLang="ko-KR" sz="3600" b="1">
              <a:solidFill>
                <a:srgbClr val="00FF00"/>
              </a:solidFill>
              <a:latin typeface="Times New Roman" pitchFamily="18" charset="0"/>
              <a:ea typeface="SimSun" pitchFamily="2" charset="-122"/>
              <a:cs typeface="仿宋繁体"/>
            </a:endParaRP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各各他十字架，雖有血跡斑斑，我看它仍聖潔華美；</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因救主在十架為我罪被釘死，我罪惡全赦免得稱義。</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副歌：故我愛高舉主十字架，願將世上虛榮全放下，</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我一生要背負十字架，到那天可換公義冠冕。</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對這古舊十架，我願永遠忠誠，甘受世人辱罵恥笑；</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救主快要再來，迎接我到天家，與救主共享永遠榮耀。</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副歌：故我愛高舉主十字架，願將世上虛榮全放下，</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我一生要背負十字架，到那天可換公義冠冕。</a:t>
            </a:r>
          </a:p>
          <a:p xmlns:a="http://schemas.openxmlformats.org/drawingml/2006/main">
            <a:pPr marL="114300">
              <a:tabLst>
                <a:tab pos="563563" algn="l"/>
              </a:tabLst>
            </a:pPr>
            <a:r>
              <a:rPr lang="en-US" altLang="zh-TW" sz="3600" b="1">
                <a:solidFill>
                  <a:schemeClr val="bg1"/>
                </a:solidFill>
                <a:latin typeface="Times New Roman" pitchFamily="18" charset="0"/>
                <a:ea typeface="Batang" pitchFamily="18" charset="-127"/>
                <a:cs typeface="仿宋繁体"/>
              </a:rPr>
              <a:t/>
            </a:r>
          </a:p>
        </p:txBody>
      </p:sp>
    </p:spTree>
  </p:cSld>
  <p:clrMapOvr>
    <a:masterClrMapping xmlns:a="http://schemas.openxmlformats.org/drawingml/2006/main"/>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