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1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6d0f13024c405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ed52061dab4b6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fe8c3c46844e8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b64a755ac344f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55c6d8a0bb473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a9b38331d2442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9887807249499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33f1cd7c524c7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a9dcfa1d3444d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ecba2b536b47d3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213288fb91463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5cf10e601e409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3a0cf99beb4d5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436d85939b748b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9125b31e77e47a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4739d441f9841e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cd9d1b1a4443d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2594b3470e47f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1931937d2b460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6f1fe7fb877429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f62dafb635451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11:1-44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有一個患病的人、名叫拉撒路、住在伯大尼、就是馬利亞和他姐姐馬大的村莊。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這馬利亞就是那用香膏抹主、又用頭髮擦他腳的．患病的拉撒路是他的兄弟。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他姊妹兩個就打發人去見耶穌說、主阿、你所愛的人病了。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耶穌聽見就說、這病不至於死、乃是為　神的榮耀、叫　神的兒子因此得榮耀。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耶穌素來愛馬大、和他妹子、並拉撒路。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聽見拉撒路病了、就在所居之地、仍住了兩天。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然後對門徒說、我們再往猶太去吧。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門徒說、拉比、猶太人近來要拿石頭打你、你還往那裏去麼。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耶穌回答說、白日不是有十二小時麼。人在白日走路、就不至跌倒、因為看見這世上的光。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若在黑夜走路、就必跌倒、因為他沒有光。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耶穌說了這話、隨後對他們說、我們的朋友拉撒路睡了、我去叫醒他。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門徒說、主阿、他若睡了、就必好了。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耶穌這話是指著他死說的．他們卻以為是說照常睡了。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耶穌就明明的告訴他們說、拉撒路死了。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我沒有在那裏就歡喜、這是為你們的緣故、好叫你們相信．如今我們可以往他那裏去吧。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多馬、又稱為低土馬、就對那同作門徒的說、我們也去和他同死吧。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耶穌到了、就知道拉撒路在墳墓裏、已經四天了。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伯大尼離耶路撒冷不遠、約有六里路。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有好些猶太人來看馬大和馬利亞、要為他們的兄弟安慰他們。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馬大聽見耶穌來了、就出去迎接他．馬利亞卻仍然坐在家裏。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馬大對耶穌說、主阿、你若早在這裏、我兄弟必不死。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就是現在、我也知道、你無論向　神求甚麼、　神也必賜給你。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耶穌說、你兄弟必然復活。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馬大說、我知道在末日復活的時候、他必復活。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耶穌對他說、復活在我、生命也在我．信我的人、雖然死了、也必復活．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凡活著信我的人、必永遠不死。你信這話麼。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馬大說、主阿、是的．我信你是基督、是　神的兒子、就是那要臨到世界的。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馬大說了這話、就回去暗暗的叫他妹子馬利亞說、夫子來了、叫你。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馬利亞聽見了、就急忙起來、到耶穌那裏去。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那時、耶穌還沒有進村子、仍在馬大迎接他的地方。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那些同馬利亞在家裏安慰他的猶太人、見他急忙起來出去、就跟著他．以為他要往墳墓那裏去哭。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馬利亞到了耶穌那裏、看見他、就俯伏在他腳前、說、主阿、你若早在這裏、我兄弟必不死。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耶穌看見他哭、並看見與他同來的猶太人也哭、就心裏悲歎、又甚憂愁．、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便說、你們把他安放在那裏．他們回答說、請主來看。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耶穌哭了。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猶太人就說、你看他愛這人是何等懇切。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其中有人說、他既然開了瞎子的眼睛、豈不能叫這人不死麼。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耶穌又心裏悲歎、來到墳墓前．那墳墓是個洞、有一塊石頭擋著。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耶穌說、你們把石頭挪開。那死人的姐姐馬大對他說、主阿、他現在必是臭了、因為他死了已經四天了。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耶穌說、我不是對你說過、你若信、就必看見　神的榮耀麼。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他們就把石頭挪開．耶穌舉目望天說、父阿、我感謝你、因為你已經聽我。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我也知道你常聽我、但我說這話、是為周圍站著的眾人、叫他們信是你差了我來。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說了這話、就大聲呼叫說、拉撒路出來。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那死人就出來了、手腳裹著布、臉上包著手巾。耶穌對他們說、解開、叫他走。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復活在主，生命在主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