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afbdfa80f8f4d2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3ed2b396aa4c1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41dc6ed23c4b6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1d64bf88e2424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c1201908d6490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0391d15b81456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3ca61d6cc94eb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1f5996d35b43d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c603e586f749a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71a8511f6149e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6bacd120bf43e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e40b7903884bd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0ebed68e2d4fe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aad1ff42204d5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22d9cbbe0243c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072a9095694ba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78d94749b24be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157fefe2b04cd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0357a53c81418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8f92082e2d47a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0535ca0d144e0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c9938a8bcc47d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411b0576744ff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2796a7341344d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fa741f02824df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d8a0926a4f498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3b50d4cfdc422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ec00d9a59b4a3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a5cf331d784b9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a885f47ba44e2f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33963c6cb349f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9f456a82f64c4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c88322f2594b3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30503dd2ef4516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b00b28f1544551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72ddc24067496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8071feba364540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b0db44880847c5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49dba972c77444a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b7f4a05a7a54972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cf8f323a7f84a96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2919aab94bd42fb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9c9a5b8d71940d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a279d94c8141c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8441203d7a479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14883c41fa4b5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e0b059dd544e0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8ae470fb794b7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成长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本週六上午十一點在母堂有博愛團契聚會。如有疑問，請聯系婁琪紅姐妹。
3.  為花城工作營成人和學生志願者的工作贊美主！請繼續為這一周遇到的房主和孩子們禱告，並讓我們繼續在我們的社區分享基督的愛。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CompassCare 是一所為考慮墮胎的婦女提供醫療照護之機構。將於五月三及四日舉行「為生命步行」活動。教會安排於四月十四日舉行《神𧶽生命》講座，邀請CompassCare同工介紹其宗旨及工作，並由本教會教牧同工提供聖經原則作指引, 幫助會衆明白有關議題。鼓勵弟兄姊妹參加。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教會新執事（執事、文書、司庫）的提名於下主日4月14日截止，請會員們以禱告的心考慮提名，並在前廳拿取提名表填寫。
6.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我們各人蒙恩、都是照基督所量給各人的恩賜。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圣灵所结果子之---忍耐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引言：胡适与徽骆驼二、 一、	什么是忍耐？三、 二、	忍耐什么四、 三、	如何忍耐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一、	什么是忍耐？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什么不是忍耐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5:7-11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弟兄們哪、你們要忍耐、直到主來。看哪、農夫忍耐等候地裏寶貴的出產、直到得了秋雨春雨。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你們也當忍耐、堅固你們的心．因為主來的日子近了。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弟兄們、你們不要彼此埋怨、免得受審判．看哪、審判的主站在門前了。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弟兄們、你們要把那先前奉主名說話的眾先知、當作能受苦能忍耐的榜樣。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那先前忍耐的人、我們稱他們是有福的．你們聽見過約伯的忍耐、也知道主給他的結局、明顯主是滿心憐憫、大有慈悲。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谦虚、温柔、和平、宽容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二、	忍耐什么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忍耐不方便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3:12-13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所以你們既是　神的選民、聖潔蒙愛的人、就要存〔原文作穿下同〕憐憫、恩慈、謙虛、溫柔、忍耐的心。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倘若這人與那人有嫌隙、總要彼此包容、彼此饒恕．主怎樣饒恕了你們、你們也要怎樣饒恕人。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忍耐患难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不但如此、就是在患難中、也是歡歡喜喜的．因為知道患難生忍耐．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因為他是　神的用人、是與你有益的。你若作惡、卻當懼怕．因為他不是空空的佩劍．他是　神的用人、是伸冤的、刑罰那作惡的。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忍耐争战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啟 示 錄 13:6-10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獸就開口向　神說褻瀆的話、褻瀆　神的名、並他的帳幕、以及那些住在天上的。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又任憑他與聖徒爭戰、並且得勝．也把權柄賜給他、制伏各族各民各方各國。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凡住在地上、名字從創世以來、沒有記在被殺之羔羊生命冊上的人、都要拜他。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凡有耳的、就應當聽。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擄掠人的必被擄掠．用刀殺人的、必被刀殺。聖徒的忍耐和信心、就是在此。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四、 三、	如何忍耐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保守圣灵里合一的心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欢欢喜喜地盼望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我們既因信稱義、就藉著我們的主耶穌基督、得與　神相和。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我們又藉著他、因信得進入現在所站的這恩典中、並且歡歡喜喜盼望　神的榮耀。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靠信心生活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4:16-18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所以我們不喪膽．外體雖然毀壞、內心卻一天新似一天。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我們這至暫至輕的苦楚、要為我們成就極重無比永遠的榮耀。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原來我們不是顧念所見的、乃是顧念所不見的．因為所見的是暫時的、所不見的是永遠的。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HOL#2447       煉我愈精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煉我愈精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你若不壓橄欖成渣，它就不能成油；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若不投葡萄入醡，它就不能變成酒；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你若不煉哪噠成膏，它就不流芬芳；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主，我這人是否也要受你許可的創傷？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你是否要鼓我心絃，發出你的音樂？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是否要使音樂甘甜，須有你愛來苦虐？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是否當我下倒之時，纔能識「愛」的心？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我是不怕任何損失，若你讓我來相親。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主，我慚愧因我感覺，總是保留自己，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雖我也曾受你雕削，我卻感覺受強逼。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主，你能不照你喜樂，沒有顧忌去行，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不顧我的感覺如何，只是要求你歡欣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如果你我所有苦樂，不能完全相同，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要你喜樂，須我負軛，我就願意多苦痛；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主，我全心求你喜悅，不惜任何代價；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你若喜悅，並得榮耀，我背任何十字架。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我要讚美，再要讚美，讚美何等甘甜；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雖我邊讚美邊流淚，甘甜比前更加添；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能有甚麼比你更好？比你喜悅可寶？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主，我只有一個禱告：你能加增我減少。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