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3a.xml" ContentType="application/vnd.openxmlformats-officedocument.presentationml.slide+xml"/>
  <Override PartName="/ppt/slides/slide3b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  <Override PartName="/ppt/slides/slide2d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  <p:sldId xmlns:r="http://schemas.openxmlformats.org/officeDocument/2006/relationships" id="305" r:id="newSlide37"/>
    <p:sldId xmlns:r="http://schemas.openxmlformats.org/officeDocument/2006/relationships" id="306" r:id="newSlide38"/>
    <p:sldId xmlns:r="http://schemas.openxmlformats.org/officeDocument/2006/relationships" id="307" r:id="newSlide39"/>
    <p:sldId xmlns:r="http://schemas.openxmlformats.org/officeDocument/2006/relationships" id="308" r:id="newSlide40"/>
    <p:sldId xmlns:r="http://schemas.openxmlformats.org/officeDocument/2006/relationships" id="309" r:id="newSlide41"/>
    <p:sldId xmlns:r="http://schemas.openxmlformats.org/officeDocument/2006/relationships" id="310" r:id="newSlide42"/>
    <p:sldId xmlns:r="http://schemas.openxmlformats.org/officeDocument/2006/relationships" id="311" r:id="newSlide43"/>
    <p:sldId xmlns:r="http://schemas.openxmlformats.org/officeDocument/2006/relationships" id="312" r:id="newSlide44"/>
    <p:sldId xmlns:r="http://schemas.openxmlformats.org/officeDocument/2006/relationships" id="313" r:id="newSlide45"/>
    <p:sldId xmlns:r="http://schemas.openxmlformats.org/officeDocument/2006/relationships" id="314" r:id="newSlide46"/>
    <p:sldId xmlns:r="http://schemas.openxmlformats.org/officeDocument/2006/relationships" id="315" r:id="newSlide47"/>
    <p:sldId xmlns:r="http://schemas.openxmlformats.org/officeDocument/2006/relationships" id="316" r:id="newSlide48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Relationship Type="http://schemas.openxmlformats.org/officeDocument/2006/relationships/slide" Target="/ppt/slides/slide30.xml" Id="newSlide37" /><Relationship Type="http://schemas.openxmlformats.org/officeDocument/2006/relationships/slide" Target="/ppt/slides/slide31.xml" Id="newSlide38" /><Relationship Type="http://schemas.openxmlformats.org/officeDocument/2006/relationships/slide" Target="/ppt/slides/slide32.xml" Id="newSlide39" /><Relationship Type="http://schemas.openxmlformats.org/officeDocument/2006/relationships/slide" Target="/ppt/slides/slide33.xml" Id="newSlide40" /><Relationship Type="http://schemas.openxmlformats.org/officeDocument/2006/relationships/slide" Target="/ppt/slides/slide34.xml" Id="newSlide41" /><Relationship Type="http://schemas.openxmlformats.org/officeDocument/2006/relationships/slide" Target="/ppt/slides/slide35.xml" Id="newSlide42" /><Relationship Type="http://schemas.openxmlformats.org/officeDocument/2006/relationships/slide" Target="/ppt/slides/slide36.xml" Id="newSlide43" /><Relationship Type="http://schemas.openxmlformats.org/officeDocument/2006/relationships/slide" Target="/ppt/slides/slide37.xml" Id="newSlide44" /><Relationship Type="http://schemas.openxmlformats.org/officeDocument/2006/relationships/slide" Target="/ppt/slides/slide38.xml" Id="newSlide45" /><Relationship Type="http://schemas.openxmlformats.org/officeDocument/2006/relationships/slide" Target="/ppt/slides/slide39.xml" Id="newSlide46" /><Relationship Type="http://schemas.openxmlformats.org/officeDocument/2006/relationships/slide" Target="/ppt/slides/slide3a.xml" Id="newSlide47" /><Relationship Type="http://schemas.openxmlformats.org/officeDocument/2006/relationships/slide" Target="/ppt/slides/slide3b.xml" Id="newSlide48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0d12af38ee1a4423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556b3a402ab4ca6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e4aa41cc70945cb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4ab69266f374bc8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dd423e594ad4631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ef1a4cccd31446e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1f9e9d84a77400d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9b369e1f6784d84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d6e4ed622e04310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ff0f3aeec3549db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ac2c1d6b6914a2b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7942c8151204065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0c12bdc068d47ee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9fa7d284c7545ce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ac4c008700c446b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0e6b5c65b4d48ca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cc53961354d410a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81ea741007c40d8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e7190916fcd42c8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417de3e461d4564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3ae3ac403c148ee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4d20317a4574e4f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d45d006216841c1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5c8c782e22c46f1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016a6e31b7142b9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64196402d204c73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8c1a825c6324542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01d3fc7a06849c4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eb3c69ca08e45b5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cabf08cf0554841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61c6cdf9c0e471a" /></Relationships>
</file>

<file path=ppt/slides/_rels/slide3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6e70ec20b7a4647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fd5078a258b47ad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f87dddd51ea4c9a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42b2b49c7ce483a" /></Relationships>
</file>

<file path=ppt/slides/_rels/slide3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fca2a55302a4274" /></Relationships>
</file>

<file path=ppt/slides/_rels/slide3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b04e17289b04030" /></Relationships>
</file>

<file path=ppt/slides/_rels/slide3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fb78ffe67254473" /></Relationships>
</file>

<file path=ppt/slides/_rels/slide37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f65f14467e2e45d4" /></Relationships>
</file>

<file path=ppt/slides/_rels/slide3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3c21cd5c00504461" /></Relationships>
</file>

<file path=ppt/slides/_rels/slide3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e9f3dea198884bd3" /></Relationships>
</file>

<file path=ppt/slides/_rels/slide3a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d46c460a07014de3" /></Relationships>
</file>

<file path=ppt/slides/_rels/slide3b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8e708ce63df449ce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8d2f015accb4174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7280721a654404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f0a28d18f2c4ff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2e821ff4bd54e9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8becc86cc6d40dc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2024年4月7日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HOL#2024       成长   HOL#391       主，我願像你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成长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没有狂风暴雨的洗礼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蓝天怎会呈现一片清澄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没有世间人情的冷暖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生命岂能绽放一季缤纷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苦难原是一份化装的祝福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引导我们一步一步成圣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主耶稣 主耶稣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祢是我救主 是我良朋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祢的恩典够我用 虽经患难过幽谷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祢的话语是我脚前的灯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主耶稣 主耶稣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祢是我安慰 我的牧人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祢的杖必保护我 祢的竿必坚固我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一生恩惠慈爱紧紧跟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没有熬炼人心的患难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我们怎能学习时时坚忍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没有千锤百炼的品格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我们怎能与主性情有份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因为圣灵不断浇灌的慈爱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内心盼望才会存到永恒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主耶稣 主耶稣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祢是我救主 是我良朋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祢的恩典够我用 虽经患难过幽谷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祢的话语是我脚前的灯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主耶稣 主耶稣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祢是我安慰 我的牧人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祢的杖必保护我 祢的竿必坚固我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一生恩惠慈爱紧紧跟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主，我願像你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榮耀的救主，我深願像你，這是我禱告，我的盼望；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我甘願捨棄世上的財寶，披戴主基督完美形象。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副歌：主，我願像你，主，我願像你，榮耀的救主，像你純潔；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願你的甘甜，願你的豐盛，願你的聖形深印我靈。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主，我願像你，有憐憫心腸，溫柔和寬恕，慈愛善良；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幫助孤苦者，鼓勵灰心者，領人歸基督，尋找亡羊。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副歌：主，我願像你，主，我願像你，榮耀的救主，像你純潔；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願你的甘甜，願你的豐盛，願你的聖形深印我靈。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主，我願像你，謙遜俯就人，忍耐且勇敢，聖潔柔順；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遇苦待辱罵，能逆來順受，寧自受痛苦，使人得救。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副歌：主，我願像你，主，我願像你，榮耀的救主，像你純潔；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願你的甘甜，願你的豐盛，願你的聖形深印我靈。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主，我願像你，聽我懇求聲，以愛與聖靈充滿我心；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使我作聖殿，合乎你居住，更使我生命配居天府。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副歌：主，我願像你，主，我願像你，榮耀的救主，像你純潔；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願你的甘甜，願你的豐盛，願你的聖形深印我靈。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本週六上午十一點在母堂有博愛團契聚會。如有疑問，請聯系婁琪紅姐妹。
3.  為花城工作營成人和學生志願者的工作贊美主！請繼續為這一周遇到的房主和孩子們禱告，並讓我們繼續在我們的社區分享基督的愛。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CompassCare 是一所為考慮墮胎的婦女提供醫療照護之機構。將於五月三及四日舉行「為生命步行」活動。教會安排於四月十四日舉行《神𧶽生命》講座，邀請CompassCare同工介紹其宗旨及工作，並由本教會教牧同工提供聖經原則作指引, 幫助會衆明白有關議題。鼓勵弟兄姊妹參加。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教會新執事（執事、文書、司庫）的提名於下主日4月14日截止，請會員們以禱告的心考慮提名，並在前廳拿取提名表填寫。
6.  今年的教會退修會將於國殤日周末5月25-27在霍頓大學舉行，由蔡景輝牧師主講。報名表可在前廳拿取。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4:1-7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我為主被囚的勸你們、既然蒙召、行事為人就當與蒙召的恩相稱．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凡事謙虛、溫柔、忍耐、用愛心互相寬容、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用和平彼此聯絡、竭力保守聖靈所賜合而為一的心。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身體只有一個、聖靈只有一個、正如你們蒙召、同有一個指望、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一主、一信、一洗、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　神、就是眾人的父、超乎眾人之上、貫乎眾人之中、也住在眾人之內。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我們各人蒙恩、都是照基督所量給各人的恩賜。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圣灵所结果子之---忍耐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引言：胡适与徽骆驼二、 一、	什么是忍耐？三、 二、	忍耐什么四、 三、	如何忍耐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二、 一、	什么是忍耐？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一）	什么不是忍耐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雅 各 書 5:7-11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弟兄們哪、你們要忍耐、直到主來。看哪、農夫忍耐等候地裏寶貴的出產、直到得了秋雨春雨。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你們也當忍耐、堅固你們的心．因為主來的日子近了。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弟兄們、你們不要彼此埋怨、免得受審判．看哪、審判的主站在門前了。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弟兄們、你們要把那先前奉主名說話的眾先知、當作能受苦能忍耐的榜樣。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那先前忍耐的人、我們稱他們是有福的．你們聽見過約伯的忍耐、也知道主給他的結局、明顯主是滿心憐憫、大有慈悲。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二）	谦虚、温柔、和平、宽容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4:1-3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我為主被囚的勸你們、既然蒙召、行事為人就當與蒙召的恩相稱．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凡事謙虛、溫柔、忍耐、用愛心互相寬容、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用和平彼此聯絡、竭力保守聖靈所賜合而為一的心。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三、 二、	忍耐什么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一）	忍耐不方便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歌 羅 西 書 3:12-13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所以你們既是　神的選民、聖潔蒙愛的人、就要存〔原文作穿下同〕憐憫、恩慈、謙虛、溫柔、忍耐的心。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倘若這人與那人有嫌隙、總要彼此包容、彼此饒恕．主怎樣饒恕了你們、你們也要怎樣饒恕人。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二）	忍耐患难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5:3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不但如此、就是在患難中、也是歡歡喜喜的．因為知道患難生忍耐．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13:4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因為他是　神的用人、是與你有益的。你若作惡、卻當懼怕．因為他不是空空的佩劍．他是　神的用人、是伸冤的、刑罰那作惡的。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三）	忍耐争战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啟 示 錄 13:6-10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獸就開口向　神說褻瀆的話、褻瀆　神的名、並他的帳幕、以及那些住在天上的。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又任憑他與聖徒爭戰、並且得勝．也把權柄賜給他、制伏各族各民各方各國。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凡住在地上、名字從創世以來、沒有記在被殺之羔羊生命冊上的人、都要拜他。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凡有耳的、就應當聽。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擄掠人的必被擄掠．用刀殺人的、必被刀殺。聖徒的忍耐和信心、就是在此。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四、 三、	如何忍耐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一）	保守圣灵里合一的心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4:3-6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用和平彼此聯絡、竭力保守聖靈所賜合而為一的心。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身體只有一個、聖靈只有一個、正如你們蒙召、同有一個指望、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一主、一信、一洗、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　神、就是眾人的父、超乎眾人之上、貫乎眾人之中、也住在眾人之內。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二）	欢欢喜喜地盼望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5:1-2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我們既因信稱義、就藉著我們的主耶穌基督、得與　神相和。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我們又藉著他、因信得進入現在所站的這恩典中、並且歡歡喜喜盼望　神的榮耀。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三）	靠信心生活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後 書 4:16-18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所以我們不喪膽．外體雖然毀壞、內心卻一天新似一天。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我們這至暫至輕的苦楚、要為我們成就極重無比永遠的榮耀。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原來我們不是顧念所見的、乃是顧念所不見的．因為所見的是暫時的、所不見的是永遠的。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HOL#2447       煉我愈精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3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煉我愈精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你若不壓橄欖成渣，它就不能成油；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若不投葡萄入醡，它就不能變成酒；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你若不煉哪噠成膏，它就不流芬芳；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主，我這人是否也要受你許可的創傷？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每次的打擊，都是真利益，如果你收去的東西，你以自己來代替。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你是否要鼓我心絃，發出你的音樂？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是否要使音樂甘甜，須有你愛來苦虐？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是否當我下倒之時，纔能識「愛」的心？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我是不怕任何損失，若你讓我來相親。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每次的打擊，都是真利益，如果你收去的東西，你以自己來代替。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主，我慚愧因我感覺，總是保留自己，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雖我也曾受你雕削，我卻感覺受強逼。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主，你能不照你喜樂，沒有顧忌去行，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不顧我的感覺如何，只是要求你歡欣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每次的打擊，都是真利益，如果你收去的東西，你以自己來代替。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如果你我所有苦樂，不能完全相同，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要你喜樂，須我負軛，我就願意多苦痛；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主，我全心求你喜悅，不惜任何代價；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你若喜悅，並得榮耀，我背任何十字架。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每次的打擊，都是真利益，如果你收去的東西，你以自己來代替。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我要讚美，再要讚美，讚美何等甘甜；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雖我邊讚美邊流淚，甘甜比前更加添；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能有甚麼比你更好？比你喜悅可寶？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主，我只有一個禱告：你能加增我減少。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每次的打擊，都是真利益，如果你收去的東西，你以自己來代替。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聖餐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125328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533400" y="1219200"/>
            <a:ext cx="7848600" cy="537583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square">
            <a:spAutoFit/>
          </a:bodyPr>
          <a:lstStyle xmlns:a="http://schemas.openxmlformats.org/drawingml/2006/main"/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我信上帝，全能的父，創造天地的主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；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我信我主耶穌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基督，上帝獨生的子；因聖靈感孕，由童貞女馬利亞所生；在本丟彼拉多手下受難，被釘於十字架，受死，埋葬；降在陰間，第三天從死人中復活；升天，坐在全能父上帝的右邊；將來必從那裡降臨，審判活人死人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。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我信聖靈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；我信聖而公之教會；我信聖徒相通；我信罪得赦免；我信身體復活；我信永生。阿們。</a:t>
            </a:r>
            <a:endParaRPr lang="zh-TW" altLang="en-U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152400" y="152400"/>
            <a:ext cx="7620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使徒信經  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起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）</a:t>
            </a:r>
            <a:endParaRPr lang="zh-TW" altLang="en-US" sz="4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  <p:extLst>
      <p:ext uri="{BB962C8B-B14F-4D97-AF65-F5344CB8AC3E}">
        <p14:creationId xmlns:p14="http://schemas.microsoft.com/office/powerpoint/2010/main" val="2572027261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3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3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3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103:1-2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〔大衛的詩。〕我的心哪、你要稱頌耶和華．凡在我裏面的、也要稱頌他的聖名。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我的心哪、你要稱頌耶和華、不可忘記他的一切恩惠。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弗 所 書 4:1-3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我為主被囚的勸你們、既然蒙召、行事為人就當與蒙召的恩相稱．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凡事謙虛、溫柔、忍耐、用愛心互相寬容、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用和平彼此聯絡、竭力保守聖靈所賜合而為一的心。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HOL#414       有福的確據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有福的確據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有福的確據，耶穌屬我，我今得先嘗天堂的榮耀！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為父神後嗣，已得救贖，從聖靈得生，寶血洗淨。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副歌：這是我信息，我的詩歌，讚美我救主，晝夜唱和。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這是我信息，我的詩歌，讚美我救主，晝夜唱和。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完全順服主，快樂無比，天堂的榮耀，顯在我心裡，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天使帶信息，由天降臨，傳報主憐憫，述說主愛。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副歌：這是我信息，我的詩歌，讚美我救主，晝夜唱和。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這是我信息，我的詩歌，讚美我救主，晝夜唱和。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完全順服主，萬事安寧，我在救主裡，喜樂滿心懷，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時刻仰望主，儆醒等待，滿得主恩惠，浸於主愛。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副歌：這是我信息，我的詩歌，讚美我救主，晝夜唱和。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這是我信息，我的詩歌，讚美我救主，晝夜唱和。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