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74ad76ee5adb40f5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e4d1e5ae13493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536d61242c4c07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42ede8595749f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25942cb1684e5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d15f56ad8f4a5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4353ed398c4583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200aed73214229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dd68cb39014cd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fd3dc47ca94e78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d9c06112d8444d7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4c707e6476d4517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eeeb3d015bf4eaa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a7af24f9454938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c183272d4f4f3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60fab15dd945c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389a7ea7544e78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d60296e7104b2c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9f159210ca64b3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7413bdd4724012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1224d39eef4adc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a49c6c8c8c449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4b5fa4b1cc4b9b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4d7089c7d543ee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3eac3611684793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53a13bcb4b4f4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6b817655054fec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ee9a1058ae4df2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73f36a05d04ef0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6c158702b840f3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383ed5bb7a4b52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48f1aacd6d455c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6bcf93cedc4a82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e3325f99a04988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25478f89eb49d7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98e2feb53d419e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3bcf122ec1456a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577d52fa8e24a56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fc1292f5f764791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73e470a3ad640c1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f97320e488b4518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0dcc0db4f1e4b84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fa7080197504e5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8d48131f0b4fb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4aa2397bfb546b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b0772faa4749e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235fa61111455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786fb0a3534d8b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2024年4月7日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成长   HOL#391       主，我願像你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主，我願像你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榮耀的救主，我深願像你，這是我禱告，我的盼望；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我甘願捨棄世上的財寶，披戴主基督完美形象。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主，我願像你，有憐憫心腸，溫柔和寬恕，慈愛善良；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幫助孤苦者，鼓勵灰心者，領人歸基督，尋找亡羊。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主，我願像你，謙遜俯就人，忍耐且勇敢，聖潔柔順；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遇苦待辱罵，能逆來順受，寧自受痛苦，使人得救。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主，我願像你，聽我懇求聲，以愛與聖靈充滿我心；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使我作聖殿，合乎你居住，更使我生命配居天府。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副歌：主，我願像你，主，我願像你，榮耀的救主，像你純潔；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願你的甘甜，願你的豐盛，願你的聖形深印我靈。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本週六上午十一點在母堂有博愛團契聚會。如有疑問，請聯系婁琪紅姐妹。
3.  為花城工作營成人和學生志願者的工作贊美主！請繼續為這一周遇到的房主和孩子們禱告，並讓我們繼續在我們的社區分享基督的愛。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CompassCare 是一所為考慮墮胎的婦女提供醫療照護之機構。將於五月三及四日舉行「為生命步行」活動。教會安排於四月十四日舉行《神𧶽生命》講座，邀請CompassCare同工介紹其宗旨及工作，並由本教會教牧同工提供聖經原則作指引, 幫助會衆明白有關議題。鼓勵弟兄姊妹參加。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教會新執事（執事、文書、司庫）的提名於下主日4月14日截止，請會員們以禱告的心考慮提名，並在前廳拿取提名表填寫。
6.  今年的教會退修會將於國殤日周末5月25-27在霍頓大學舉行，由蔡景輝牧師主講。報名表可在前廳拿取。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身體只有一個、聖靈只有一個、正如你們蒙召、同有一個指望、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一主、一信、一洗、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　神、就是眾人的父、超乎眾人之上、貫乎眾人之中、也住在眾人之內。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我們各人蒙恩、都是照基督所量給各人的恩賜。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圣灵所结果子之---忍耐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引言：胡适与徽骆驼二、 一、	什么是忍耐？三、 二、	忍耐什么四、 三、	如何忍耐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二、 一、	什么是忍耐？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什么不是忍耐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5:7-11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弟兄們哪、你們要忍耐、直到主來。看哪、農夫忍耐等候地裏寶貴的出產、直到得了秋雨春雨。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你們也當忍耐、堅固你們的心．因為主來的日子近了。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弟兄們、你們不要彼此埋怨、免得受審判．看哪、審判的主站在門前了。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弟兄們、你們要把那先前奉主名說話的眾先知、當作能受苦能忍耐的榜樣。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那先前忍耐的人、我們稱他們是有福的．你們聽見過約伯的忍耐、也知道主給他的結局、明顯主是滿心憐憫、大有慈悲。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谦虚、温柔、和平、宽容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三、 二、	忍耐什么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忍耐不方便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歌 羅 西 書 3:12-13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所以你們既是　神的選民、聖潔蒙愛的人、就要存〔原文作穿下同〕憐憫、恩慈、謙虛、溫柔、忍耐的心。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倘若這人與那人有嫌隙、總要彼此包容、彼此饒恕．主怎樣饒恕了你們、你們也要怎樣饒恕人。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忍耐患难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不但如此、就是在患難中、也是歡歡喜喜的．因為知道患難生忍耐．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因為他是　神的用人、是與你有益的。你若作惡、卻當懼怕．因為他不是空空的佩劍．他是　神的用人、是伸冤的、刑罰那作惡的。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三）	忍耐争战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啟 示 錄 13:6-10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獸就開口向　神說褻瀆的話、褻瀆　神的名、並他的帳幕、以及那些住在天上的。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又任憑他與聖徒爭戰、並且得勝．也把權柄賜給他、制伏各族各民各方各國。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凡住在地上、名字從創世以來、沒有記在被殺之羔羊生命冊上的人、都要拜他。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凡有耳的、就應當聽。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擄掠人的必被擄掠．用刀殺人的、必被刀殺。聖徒的忍耐和信心、就是在此。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四、 三、	如何忍耐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一）	保守圣灵里合一的心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4:3-6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身體只有一個、聖靈只有一個、正如你們蒙召、同有一個指望、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一主、一信、一洗、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　神、就是眾人的父、超乎眾人之上、貫乎眾人之中、也住在眾人之內。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二）	欢欢喜喜地盼望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我們既因信稱義、就藉著我們的主耶穌基督、得與　神相和。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我們又藉著他、因信得進入現在所站的這恩典中、並且歡歡喜喜盼望　神的榮耀。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三）	靠信心生活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4:16-18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所以我們不喪膽．外體雖然毀壞、內心卻一天新似一天。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我們這至暫至輕的苦楚、要為我們成就極重無比永遠的榮耀。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原來我們不是顧念所見的、乃是顧念所不見的．因為所見的是暫時的、所不見的是永遠的。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HOL#2447       煉我愈精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煉我愈精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你若不壓橄欖成渣，它就不能成油；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若不投葡萄入醡，它就不能變成酒；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你若不煉哪噠成膏，它就不流芬芳；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主，我這人是否也要受你許可的創傷？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你是否要鼓我心絃，發出你的音樂？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是否要使音樂甘甜，須有你愛來苦虐？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是否當我下倒之時，纔能識「愛」的心？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我是不怕任何損失，若你讓我來相親。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主，我慚愧因我感覺，總是保留自己，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雖我也曾受你雕削，我卻感覺受強逼。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主，你能不照你喜樂，沒有顧忌去行，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不顧我的感覺如何，只是要求你歡欣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如果你我所有苦樂，不能完全相同，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要你喜樂，須我負軛，我就願意多苦痛；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主，我全心求你喜悅，不惜任何代價；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你若喜悅，並得榮耀，我背任何十字架。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我要讚美，再要讚美，讚美何等甘甜；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雖我邊讚美邊流淚，甘甜比前更加添；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能有甚麼比你更好？比你喜悅可寶？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主，我只有一個禱告：你能加增我減少。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每次的打擊，都是真利益，如果你收去的東西，你以自己來代替。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4:1-3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我為主被囚的勸你們、既然蒙召、行事為人就當與蒙召的恩相稱．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凡事謙虛、溫柔、忍耐、用愛心互相寬容、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用和平彼此聯絡、竭力保守聖靈所賜合而為一的心。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