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960f550cce2486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725c1a097e3474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5103950273a413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f281be8ba384b8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fb505190b9547e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86c506299f2f413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a2ab36b656394cb0"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d2f7dfcbc4444ee3"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20eadff8eb0e47b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e4e95cf5b91e4a89"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beee7a7605e42b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366c30e8cee443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58d5092dcb14da0"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4316bbf714c4bc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360eb27faff4024"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