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8960f550cce24867"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4725c1a097e3474f"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45103950273a413b"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1f281be8ba384b8c"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7fb505190b9547e6"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86c506299f2f4135"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a2ab36b656394cb0"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d2f7dfcbc4444ee3" /></Relationships>
</file>

<file path=ppt/slides/_rels/slide19.xml.rels>&#65279;<?xml version="1.0" encoding="utf-8"?><Relationships xmlns="http://schemas.openxmlformats.org/package/2006/relationships"><Relationship Type="http://schemas.openxmlformats.org/officeDocument/2006/relationships/slideLayout" Target="/ppt/slideLayouts/slideLayout1.xml" Id="R20eadff8eb0e47ba" /></Relationships>
</file>

<file path=ppt/slides/_rels/slide1a.xml.rels>&#65279;<?xml version="1.0" encoding="utf-8"?><Relationships xmlns="http://schemas.openxmlformats.org/package/2006/relationships"><Relationship Type="http://schemas.openxmlformats.org/officeDocument/2006/relationships/slideLayout" Target="/ppt/slideLayouts/slideLayout1.xml" Id="Re4e95cf5b91e4a89"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6beee7a7605e42b1"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8366c30e8cee443d"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458d5092dcb14da0"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f4316bbf714c4bc6"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0360eb27faff4024"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Apr 07,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