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1e9f31a487b4e3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059c7767ffa4b0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dcb51508bbf452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46e000dab644bd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844634f8c2ca4fb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90de99c08847480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0ab8a95f00b4527"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68d8f9683fc449e4"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25bf84d479204ce4"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ef242468c17b4c9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f51d75f0cc8d435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304a3290d7ed414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36f366cc40949b8"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c7bb1cfcf3834b6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8666d5a0a1e4e1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