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dfe7e53b93b34789"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7ac53b45147c4090"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16a3466359a34084"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7d8076e28a534b23"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2ea641b9fdc34fa8"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bdad2932352a42b5"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d7b60b3029754d76"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808944480fda492f" /></Relationships>
</file>

<file path=ppt/slides/_rels/slide19.xml.rels>&#65279;<?xml version="1.0" encoding="utf-8"?><Relationships xmlns="http://schemas.openxmlformats.org/package/2006/relationships"><Relationship Type="http://schemas.openxmlformats.org/officeDocument/2006/relationships/slideLayout" Target="/ppt/slideLayouts/slideLayout1.xml" Id="R080222bc76a44415" /></Relationships>
</file>

<file path=ppt/slides/_rels/slide1a.xml.rels>&#65279;<?xml version="1.0" encoding="utf-8"?><Relationships xmlns="http://schemas.openxmlformats.org/package/2006/relationships"><Relationship Type="http://schemas.openxmlformats.org/officeDocument/2006/relationships/slideLayout" Target="/ppt/slideLayouts/slideLayout1.xml" Id="R8b051bddae6347db"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eb8cd28de9884872"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d059682323564cec"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7fc2493c7db043ec"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8e00027117ae42c6"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68cfda4c110943df"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Apr 07,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