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3591c7422004505"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08639485cbb4d2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556d89a14944db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7fbd64b8b17414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40b10fa4bcd4e8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dffc9374c3ad416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1077909d0541402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f3b799a6ac4a4510"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2fe26c165bd4477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6b0635cc38d14d5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5ac58fb1f0745f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f7e431f1e024aa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d8ce123a10e43b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86394e94d429496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80da172386a4a1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