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747e689abc114fc5"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52eff534e72c4227"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57c208ab578645c1"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6f4850b548fd4e9e"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b8bcbafd533e4289"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ce49d7265e604710"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3fd09036e55d45ca"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9ad5a945b2d74133" /></Relationships>
</file>

<file path=ppt/slides/_rels/slide19.xml.rels>&#65279;<?xml version="1.0" encoding="utf-8"?><Relationships xmlns="http://schemas.openxmlformats.org/package/2006/relationships"><Relationship Type="http://schemas.openxmlformats.org/officeDocument/2006/relationships/slideLayout" Target="/ppt/slideLayouts/slideLayout1.xml" Id="R5e8dab3b6da047ef"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811935e153fe4d1e"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c1cbfcd2f78848f7"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1c5d6f50bd1643cd"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1355c64ffbb04680"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24e0db853d684405"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1a2c3244526249b8"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Apr 07,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