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1e163eb8d6492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599c7204ef4cd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34842b91da41c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0e298a623e4be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1023f6083141e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8d150255494ff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a163246d50459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7e1058efd940c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52e27f36ab42c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4bbd6f6d384b4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10b341af3941c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7b8522ba6b49e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bdc9ad572e448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f23d9998b4457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224308d2b14ec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ec154f1851447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c4390685e0478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c0335f36c9476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414ac852cb4dd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b6073730804f8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3d6fc6597f42a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5ea0d6ba4c4fa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e11b845831460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5188df17a441e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91b21b917b494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85d81229a14a4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45d0a3005d41d7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e79170a0384a90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09d79bb4c1466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fabc5c5c8f408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22727abdae4b9d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c1e1fc04c14869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db592186554809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3e5996a36d492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55428177b244f8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a6af15695e40f8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3c0dd5fc9eb4f7c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ef4c3df712144e7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254e2e78a334b0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f99a340ad6406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df6435fd7843e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f07e43b8a9489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33fd263778444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8cdb9138b7c47d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恩典的記號   HOL#185       奇異恩典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恩典的記號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站在大海邊，才發現自己是多渺小。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登上最高山，才發現天有多高。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浩瀚的宇宙中，我真的微不足道。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像灰塵，消失也沒人知道。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夜空的星星，彷彿在對著我微微笑。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輕聲告訴我，一切祂都看見了。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我所有掙扎，所有軟弱和跌倒，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當我呼求，耶穌聽見我的禱告。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千萬人中，祂竟關心我的需要。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都留下主恩典的記號。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在風雨中，耶穌將我緊緊擁抱。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我深知道，祂是我永遠的依靠。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奇異恩典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奇異恩典，何等甘甜，我罪已得赦免；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前我失喪，今被尋回，瞎眼今得看見。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浩大恩典，使我敬畏，使我心得安慰；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初信之時即蒙恩惠，真是何等寶貴。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經過許多危險網羅，飽受人間苦楚，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此恩領我平安渡過，他日歸回天府。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將來在天安居萬年，恩光如日普照，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好像最初蒙恩景況，讚美永不減少。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歡迎弟兄姊妹及朋友來參加我們的主日崇拜。歡迎新來的朋友!
2.  今天下午一點半CompassCare在本堂307室主持“神賜生命”講座，鼓勵弟兄姊妹們參加。
3.  教會執事會提名今天截止，請會員們以禱告的心考慮提名，並在前廳拿取提名表填寫。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經過禱告以及與社區家庭溝通，我們決定今年暫停舉辦音樂聖經營。我們繼續仰望神對這項事工的帶領，展望明年。
5.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 4月21日 英文崇拜 陳定立傳道 中文崇拜 汪牧師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聖靈所結果子-恩慈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恩慈的定義二、 恩慈的表現三、 恩慈的果效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恩慈的定義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還是你藐視他豐富的恩慈、寬容、忍耐、不曉得他的恩慈是領你悔改呢．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45:4-13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約瑟又對他弟兄們說、請你們近前來、他們就近前來．他說、我是你們的兄弟約瑟、就是你們所賣到埃及的。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現在不要因為把我賣到這裏、自憂自恨、這是　神差我在你們以先來、為要保全生命。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現在這地的饑荒已經二年了、還在五年不能耕種、不能收成。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神差我在你們以先來、為要給你們存留餘種在世上、又要大施拯救、保全你們的生命。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這樣看來、差我到這裏來的不是你們、乃是　神、他又使我如法老的父、作他全家的主、並埃及全地的宰相。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你們要趕緊上到我父親那裏、對他說、你兒子約瑟這樣說、　神使我作全埃及的主、請你下到我這裏來、不要耽延。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你和你我兒子、孫子、連牛群、羊群、並一切所有的、都可以住在歌珊地、與我相近．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我要在那裏奉養你．因為還有五年的饑荒、免得你和你的眷屬、並一切所有的、都敗落了。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況且你們的眼和我兄弟便雅憫的眼、都看見是我親口對你們說話。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你們也要將我在埃及一切的榮耀、和你們所看見的事、都告訴我父親、又要趕緊的將我父親搬到我這裏來。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恩慈的表現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發自内心的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耶穌就動了慈心、把他們的眼睛一摸、他們立刻看見、就跟從了耶穌。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1:41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耶穌動了慈心、就伸手摸他、說、我肯、你潔淨了吧。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10:33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惟有一個撒瑪利亞人、行路來到那裏．看見他就動了慈心、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於是起來往他父親那裏去。相離還遠、他父親看見、就動了慈心、跑去抱著他的頸項、連連與他親嘴。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不求回報的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積極熱忱的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恩慈的果效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外在的和諧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得 記 4:14-17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婦人們對拿俄米說、耶和華是應當稱頌的．因為今日沒有撇下你使你無至近的親屬．願這孩子在以色列中得名聲．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他必提起你的精神、奉養你的老、因為是愛慕你的那兒婦所生的、有這兒婦比有七個兒子還好。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拿俄米就把孩子抱在懷中、作他的養母。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鄰舍的婦人說、拿俄米得孩子了．就給孩子起名叫俄備得、這俄備得是耶西的父、耶西是大衛的父。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内在的喜樂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圖謀惡事的、心存詭詐．勸人和睦的、便得喜樂。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生命的彰顯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111:1-4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你們要讚美耶和華。我要在正直人的大會中、並公會中、一心稱謝耶和華。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耶和華的作為本為大．凡喜愛的都必考察。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他所行的是尊榮、和威嚴。他的公義存到永遠。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他行了奇事、使人記念．耶和華有恩惠、有憐憫。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HOL#74       主至尊至榮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主至尊至榮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縱然匯合一切尊貴佳美名號，是人類所熟知，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或天使曾宣告，不足表示我主尊貴，不足彰顯救主榮威。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主，偉大的先知，你名我要稱揚，快樂救恩佳音，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你已帶來世上，罪得赦免，地獄攻破，我們得贖與神相和。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耶穌我大祭司，為我流血受苦，我罪咎的良心，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無別祭物可贖，一次流血赦我罪尤，在神右邊為我代求。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