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0bf1f8565a483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6b3ac1397e641b1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bad70d6a454a7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229fad612b4c15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28976a85cf47b2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6961af52d84369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c8b4453a0045db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ffde9147f94b8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de1a695edf4555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c3cc818cb8459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7fa9224b39470e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1590fce1cb4883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4162b326b54e07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7cab63222a49a4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c53620bc8a4af6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42290b24524e6e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93f6de5b00f41d9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50a5a691df4375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a51f09b1ea4a58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259a71f566472c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a3527bad5d49d8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0bb368c28d4414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f3e0c703ac4ab0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7cfcd598ae414f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c4889825df45b2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3afead8ded4fb3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dd767f9dee441f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2130f6bca84c3e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0dfccf9ca64da9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00df5fede04781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3b64d4d8c74a6f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6d3b3515db4b2b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d2a4aa844c4c44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cbd16e24664362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f1731af134491d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9fb50110934830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9f7758f5a024d7e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3ad7c035832418e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37c6eba397f492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3de76ab2db4c30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ce92781b674f6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65dd2675a9454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57b24b158c4d8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acafce24dca48a5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恩典的記號   HOL#185       奇異恩典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恩典的記號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站在大海邊，才發現自己是多渺小。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登上最高山，才發現天有多高。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浩瀚的宇宙中，我真的微不足道。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像灰塵，消失也沒人知道。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夜空的星星，彷彿在對著我微微笑。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輕聲告訴我，一切祂都看見了。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我所有掙扎，所有軟弱和跌倒，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將成為主恩典的記號。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當我呼求，耶穌聽見我的禱告。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千萬人中，祂竟關心我的需要。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走過的路，有歡笑有淚水。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都留下主恩典的記號。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在風雨中，耶穌將我緊緊擁抱。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我深知道，祂是我永遠的依靠。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走過的路，有歡笑有淚水。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將成為主恩典的記號。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奇異恩典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奇異恩典，何等甘甜，我罪已得赦免；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前我失喪，今被尋回，瞎眼今得看見。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浩大恩典，使我敬畏，使我心得安慰；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初信之時即蒙恩惠，真是何等寶貴。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經過許多危險網羅，飽受人間苦楚，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此恩領我平安渡過，他日歸回天府。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將來在天安居萬年，恩光如日普照，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好像最初蒙恩景況，讚美永不減少。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歡迎弟兄姊妹及朋友來參加我們的主日崇拜。歡迎新來的朋友!
2.  今天下午一點半CompassCare在本堂307室主持“神賜生命”講座，鼓勵弟兄姊妹們參加。
3.  教會執事會提名今天截止，請會員們以禱告的心考慮提名，並在前廳拿取提名表填寫。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經過禱告以及與社區家庭溝通，我們決定今年暫停舉辦音樂聖經營。我們繼續仰望神對這項事工的帶領，展望明年。
5.  今年的教會退修會將於國殤日周末5月25-27在霍頓大學舉行，由蔡景輝牧師主講。報名表可在前廳拿取。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 4月21日 英文崇拜 陳定立傳道 中文崇拜 汪牧師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聖靈所結果子-恩慈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恩慈的定義二、 恩慈的表現三、 恩慈的果效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恩慈的定義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因為我的軛是容易的、我的擔子是輕省的。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2:4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還是你藐視他豐富的恩慈、寬容、忍耐、不曉得他的恩慈是領你悔改呢．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45:4-13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約瑟又對他弟兄們說、請你們近前來、他們就近前來．他說、我是你們的兄弟約瑟、就是你們所賣到埃及的。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現在不要因為把我賣到這裏、自憂自恨、這是　神差我在你們以先來、為要保全生命。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現在這地的饑荒已經二年了、還在五年不能耕種、不能收成。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神差我在你們以先來、為要給你們存留餘種在世上、又要大施拯救、保全你們的生命。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這樣看來、差我到這裏來的不是你們、乃是　神、他又使我如法老的父、作他全家的主、並埃及全地的宰相。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你們要趕緊上到我父親那裏、對他說、你兒子約瑟這樣說、　神使我作全埃及的主、請你下到我這裏來、不要耽延。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你和你我兒子、孫子、連牛群、羊群、並一切所有的、都可以住在歌珊地、與我相近．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我要在那裏奉養你．因為還有五年的饑荒、免得你和你的眷屬、並一切所有的、都敗落了。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況且你們的眼和我兄弟便雅憫的眼、都看見是我親口對你們說話。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你們也要將我在埃及一切的榮耀、和你們所看見的事、都告訴我父親、又要趕緊的將我父親搬到我這裏來。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恩慈的表現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1) 發自内心的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20:34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耶穌就動了慈心、把他們的眼睛一摸、他們立刻看見、就跟從了耶穌。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1:41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耶穌動了慈心、就伸手摸他、說、我肯、你潔淨了吧。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10:33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惟有一個撒瑪利亞人、行路來到那裏．看見他就動了慈心、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15:20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於是起來往他父親那裏去。相離還遠、他父親看見、就動了慈心、跑去抱著他的頸項、連連與他親嘴。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2) 不求回報的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不作害羞的事．不求自己的益處．不輕易發怒．不計算人的惡．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3) 積極熱忱的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愛是恆久忍耐、又有恩慈．愛是不嫉妒．愛是不自誇．不張狂．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恩慈的果效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1) 外在的和諧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得 記 4:14-17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婦人們對拿俄米說、耶和華是應當稱頌的．因為今日沒有撇下你使你無至近的親屬．願這孩子在以色列中得名聲．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他必提起你的精神、奉養你的老、因為是愛慕你的那兒婦所生的、有這兒婦比有七個兒子還好。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拿俄米就把孩子抱在懷中、作他的養母。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鄰舍的婦人說、拿俄米得孩子了．就給孩子起名叫俄備得、這俄備得是耶西的父、耶西是大衛的父。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2) 内在的喜樂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箴 言 12:20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圖謀惡事的、心存詭詐．勸人和睦的、便得喜樂。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3) 生命的彰顯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你們的光也當這樣照在人前、叫他們看見你們的好行為、便將榮耀歸給你們在天上的父。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HOL#391       主我願像你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111:1-4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你們要讚美耶和華。我要在正直人的大會中、並公會中、一心稱謝耶和華。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耶和華的作為本為大．凡喜愛的都必考察。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他所行的是尊榮、和威嚴。他的公義存到永遠。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他行了奇事、使人記念．耶和華有恩惠、有憐憫。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HOL#74       主至尊至榮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主至尊至榮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縱然匯合一切尊貴佳美名號，是人類所熟知，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或天使曾宣告，不足表示我主尊貴，不足彰顯救主榮威。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主，偉大的先知，你名我要稱揚，快樂救恩佳音，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你已帶來世上，罪得赦免，地獄攻破，我們得贖與神相和。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耶穌我大祭司，為我流血受苦，我罪咎的良心，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無別祭物可贖，一次流血赦我罪尤，在神右邊為我代求。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