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00004ffc6b3a46dd"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4579028b395406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b4401c4cfab347ff"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cf17ba1962f54089"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d6e858c4c7d74ac9"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c6256c1dec834ae8"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a690921537424c3c"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2422f3b2e31a463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4ce38282bda0447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ec4a091f28a4315"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44814cfeec0947a7"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4002e48118d4936"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ecf93a84dcf743bc"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14,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