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0b76b39ad5948f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bba92559a3b0481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80fb3ec789848c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fd2c7ea92a843f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aa2b83d56564cd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9769ef9c1ce7412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3a27ba85a95471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65a9f2db4994fc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98f62f7605a4a7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349b52fb3924c2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61821f5d2a64dd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c65e0ffe9e643b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e80c67999914f1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