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a3315406ad034baa"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e583244ab39343af"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ca8d8760e1a44895"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fece7bfab8734040"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84ad1e5e016146c5"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14288382ea5442a2"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a9d58c8bee184ded"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d248b5fe467f4f9e"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e18fecc890304bba"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544bedf4c7254894"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5d02f445d05f4986"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d06523a98320445e"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526f38b727a54f6d"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Apr 14,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