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4134f4e82b4e3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f107b5ece2483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d91f1f572a4a2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c269b516ae4c4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7c15bb3a5846c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d5483b112946f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db2a266f344c5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ce2e97dccb405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a1bb4f76dc419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1a7a11405648f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bd28fdc27a4d0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afe03ed0bc40e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96afcf6dd1643a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dc4ea85db1415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d0ecfb35ebf425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128a5892a0410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ba5f3dd8914b5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efe21088a9474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cbdb5f6fd248a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284da8978f34ff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