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1d9e8b16034ba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da3baf5bef4bf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29285ba78a464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deb5f9b9b747c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591857f7ad49c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ed265de46b49e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cf29f9d1044d9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f4b024eae846b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1fcb3b16634b5b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82ac5ca3a0431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1baef3fa454d1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23cccf11594f4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19d949be5174bb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43a3d509f9b45e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7f2a005509c481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4d282db0fc4db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55e3ce642c404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fd9422f4ca4d8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92ffda35d1461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e3d4c2ccf9643d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