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c797cb7482408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c1814751a8467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193485a09b479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24ae05bccc447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521bf4417c4bf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bbeaa7708c486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01675dc41149b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5450f5ae314c2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1788f4f145466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d1b9dfe29e4971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c77c12e96a427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ea88a278c74b6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6289e9616364a0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990f1700c66421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5b12f502b3b4b1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531ac64ce6429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c15d2516c84a0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44e3ab06c7414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00efd7524e42a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ababd5b6d3143e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