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1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41935e08ea43a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8039df350a418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c9a0ee5c8446a7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3f6b17563845e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a56fb7a7604e6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7304ed851649c4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5f56ac94314f42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36712a27444e42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a1c9445add44c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1f8b018ff64413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95a32f93ac4104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97ab6c134d4cb2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360c6d6383a4dbf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b689d591ea04d95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d6d2b3736a7406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e8b2661dae4fc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27eb15a6b7430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67f555d8e6411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131750868442c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8cef45169c54cb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10:17-22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耶穌出來行路的時候、有一個人跑來、跪在他面前問他說、良善的夫子、我當作甚麼事、才可以承受永生。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耶穌對他說、你為甚麼稱我是良善的．除了　神一位之外、再沒有良善的。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誡命你是曉得的、不可殺人、不可姦淫、不可偷盜、不可作假見證、不可虧負人、當孝敬父母。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他對耶穌說、夫子、這一切我從小都遵守了。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耶穌看著他、就愛他、對他說、你還缺少一件．去變賣你所有的、分給窮人、就必有財寶在天上．你還要來跟從我。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他聽見這話、臉上就變了色、憂憂愁愁的走了．因為他的產業很多。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聖靈所結的果子之---良善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神的良善 17-18二、 遵守摩西律法中的良善 19-20三、 跟從耶稣的良善 21-22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神的良善 17-18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34:8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你們要嘗嘗主恩的滋味、便知道他是美善．投靠他的人有福了。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耶和華阿、你的慈愛、上及諸天．你的信實、達到穹蒼。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你的公義、好像高山．你的判斷、如同深淵．耶和華阿、人民牲畜、你都救護。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神阿、你的慈愛、何其寶貴．世人投靠在你翅膀的蔭下。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他們必因你殿裏的肥甘、得以飽足．你也必叫他們喝你樂河的水。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因為在你那裏、有生命的源頭．在你的光中、我們必得見光。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5:22-23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聖靈所結的果子、就是仁愛、喜樂、和平、忍耐、恩慈、良善、信實、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溫柔、節制．這樣的事、沒有律法禁止。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138:1-8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〔大衛的詩。〕我要一心稱謝你、在諸神面前歌頌你。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我要向你的聖殿下拜、為你的慈愛和誠實稱讚你的名．因你使你的話顯為大、過於你所應許的。〔或作超乎你的名聲〕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我呼求的日子、你就應允我、鼓勵我、使我心裏有能力。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耶和華阿、地上的君王、都要稱謝你、因他們聽見了你口中的言語。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他們要歌頌耶和華的作為．因耶和華大有榮耀。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耶和華雖高、仍看顧低微的人．他卻從遠處看出驕傲的人。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我雖行在患難中、你必將我救活．我的仇敵發怒、你必伸手抵擋他們、你的右手也必救我。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耶和華必成全關乎我的事．耶和華阿、你的慈愛永遠長存．求你不要離棄你手所造的。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