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1d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2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d74ad911f0141be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b23f28babc7451c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53ba1b0406b444b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227e649511947a6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0e5406b9f35417b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4890437ac1c4a17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808fe4dc3b0494d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82c18cb03994d56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bf4ffa9c8b7412a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abb427270614e19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0bd50d5ec4e421c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3f84f128dcb42e2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a2d9fe9717b84d70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1ff759d21084967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843700bbfbe64537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8c72ec79dfd4e8e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8e6dc265e5d47a1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3af08754b524ce6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a6811a7abe14bc0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9334840c3a974385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2024年4月21日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可 福 音 10:17-22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耶穌出來行路的時候、有一個人跑來、跪在他面前問他說、良善的夫子、我當作甚麼事、才可以承受永生。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耶穌對他說、你為甚麼稱我是良善的．除了　神一位之外、再沒有良善的。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誡命你是曉得的、不可殺人、不可姦淫、不可偷盜、不可作假見證、不可虧負人、當孝敬父母。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他對耶穌說、夫子、這一切我從小都遵守了。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耶穌看著他、就愛他、對他說、你還缺少一件．去變賣你所有的、分給窮人、就必有財寶在天上．你還要來跟從我。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他聽見這話、臉上就變了色、憂憂愁愁的走了．因為他的產業很多。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聖靈所結的果子之---良善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神的良善 17-18二、 遵守摩西律法中的良善 19-20三、 跟從耶稣的良善 21-22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神的良善 17-18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34:8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你們要嘗嘗主恩的滋味、便知道他是美善．投靠他的人有福了。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36:5-9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耶和華阿、你的慈愛、上及諸天．你的信實、達到穹蒼。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你的公義、好像高山．你的判斷、如同深淵．耶和華阿、人民牲畜、你都救護。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神阿、你的慈愛、何其寶貴．世人投靠在你翅膀的蔭下。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他們必因你殿裏的肥甘、得以飽足．你也必叫他們喝你樂河的水。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因為在你那裏、有生命的源頭．在你的光中、我們必得見光。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彌 迦 書 6:8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世人哪、耶和華已指示你何為善。他向你所要的是甚麼呢。只要你行公義、好憐憫、存謙卑的心、與你的　神同行。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加 拉 太 書 5:22-23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聖靈所結的果子、就是仁愛、喜樂、和平、忍耐、恩慈、良善、信實、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溫柔、節制．這樣的事、沒有律法禁止。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138:1-8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〔大衛的詩。〕我要一心稱謝你、在諸神面前歌頌你。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我要向你的聖殿下拜、為你的慈愛和誠實稱讚你的名．因你使你的話顯為大、過於你所應許的。〔或作超乎你的名聲〕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我呼求的日子、你就應允我、鼓勵我、使我心裏有能力。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耶和華阿、地上的君王、都要稱謝你、因他們聽見了你口中的言語。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他們要歌頌耶和華的作為．因耶和華大有榮耀。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耶和華雖高、仍看顧低微的人．他卻從遠處看出驕傲的人。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我雖行在患難中、你必將我救活．我的仇敵發怒、你必伸手抵擋他們、你的右手也必救我。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耶和華必成全關乎我的事．耶和華阿、你的慈愛永遠長存．求你不要離棄你手所造的。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