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1f16db58f6f40a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6c1e01fa26644c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1e1006d32e14a5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daff67b5eff4de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1ad4d5baa3c49b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7533abff84c4ba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31a17fb5941945c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d5a138316b2433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af8c81c47a5461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b780a0906f84b7f"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2c901c281d7468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4eadc94a60714daa"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2aaf321769d4f7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