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8d121f8dc1324695"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6b950ca284624b3e"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da8fa4d0e2cc49c9"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50fb2922277349f3"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71c687b971464d5e"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0529ea99cd2a40a5"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9520c0791a9b47ec"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7a3b4fa846754102"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284ffd2278904471"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ff91d356fda04269"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f10d2051378e4bb3"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0e6178d96e3e47cf"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60275ad47aa04e29"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Apr 21,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