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49598dd57c114d16"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e7248adf81544b32"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2206c693bdd6406b"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ab34b9baabba435e"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c720794289774799"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b2adcf6cae104472"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5b1951575d364a83"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bff73c19ea384deb"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8027eb5f2a2b4396"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726ce9ee7ca94c7a"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5657702be0a74a67"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c78732d411264625"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57d6bd27fb09454b"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Apr 21,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