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68f40475f7f14134"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80fe13bdea45443c"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9233ec66a9d64f52"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46a08b8923994c49"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baf8facf3fdd4be3"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f6958ebdbf4841e0"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3a4f2bd7f34c41af"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27be9b1a425c44f2"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ab0931cf11ab4985"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f2f29bde1cbc450f"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9a62657fb458423b"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823b8b0413f74120"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9d2c6f47b4054101"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Apr 21,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