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d3110aa555104164"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4cde91f2ab4f4a2a"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da120176aa8e4ab1"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b2e6bb84358b4d0b"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48d4a45e6aff43b8"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88379bde3c0847c5"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ff6b8f3944d0436a"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31fd3b1b84154192"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d2880eb01fee4c76"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28b95302555b4aa2"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641963282fc64211"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44f85c996617448f"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bf513c97cbc94f8b"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Apr 21,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