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8b4424ffb6564f6b"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34fcea3bc7f94344"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2a589ee1331e4935"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fab21309d9374010"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d469e86e74d44472"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6d9c27c02c8a43fa"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2917c7576d024c22"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a090e7926603471e"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e4449c30301e4498"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872733a91c0c453e"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ef5cde63f4d84286"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28fa1755db6c440c"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2aa3308ab1284e2d"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Apr 21,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