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aef5724accb4696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a66b0d488546c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f33f726da64508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1dbd19c319482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0c542879d7456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49b11769b5457e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00ae7fb6b840bb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0e1943bb67403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21536a2479c495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9a2562e58a45b7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ad3cdf034e4411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5e25e995484e2b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c911de18a64ef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2a25ef142f4d7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76f395c7e86463c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25ea32c1bd41af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6b1e13cbd454e0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24b2d7f52a4bd0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4d7f6a14ab450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fe89d143494fd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647907483145e8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0293189313446f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d6bd58f46645ca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b441fb2bcc44c93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8e9989cbd74f2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4620bc0a31d4979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91e16fb704e40ab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b4e236bc42945a9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56a2ef5745b43ed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c77fbb6855245db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52bf5fa2959407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1f5248231541f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1b8222e5d6486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655dbdd8c5431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673bfeac2c484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7f3f61d8fb42d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2024年5月5日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想起你   HOL#168       生命之道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想起你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心情低落的时候 想起祢的温柔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祢那看不见的手 安慰我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风风雨雨的天空 盼望看见彩虹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是祢恩典的承诺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每当想起祢 想起祢会帮助我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还有什么困难不能渡过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想起祢 我的心不再忧愁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生命窄路有祢陪我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心情起起又落落 好像潮起潮落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祢的慈爱众水不能淹没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听祢慈声对我说 一生不离开我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给我恩典的承诺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生命之道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請為我再歌唱一次，奇妙生命之道；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讓我更認識它美麗，奇妙生命之道。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生命之道美好，教我信守真道。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奇哉主道，美哉主道，生命之道奇妙！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奇哉主道，美哉主道，生命之道奇妙！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主基督已賜給萬民，奇妙生命之道；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罪人請來聽主福音：奇妙生命之道。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主恩白白賜下，領我歸回天家。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奇哉主道，美哉主道，生命之道奇妙！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奇哉主道，美哉主道，生命之道奇妙！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福音信息廣傳世人，奇妙生命之道；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赦罪平安帶給萬民，奇妙生命之道。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惟靠救主耶穌，使我成聖得贖。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奇哉主道，美哉主道，生命之道奇妙！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奇哉主道，美哉主道，生命之道奇妙！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本週六上午十一點在母堂有博愛團契聚會。如有疑問，請聯系婁琪紅姐妹。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今年的教會退修會將於國殤日周末5月25-27在霍頓大學舉行，由蔡景輝牧師主講。報名表可在前廳拿取。
4.  5月26日主日只在母堂有一堂雙語崇拜，上午9: 30開始。當天所有主日學以及西區崇拜取消。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我們正在找人每周一次打掃母堂。這是一個長期、帶薪的職位，如果您或者您有認識的人對此有興趣，請與任何一位執事聯係。
6.  在找到人打掃教堂之前，各團契小組將輪流打掃，從下周六開始。詳情將由您所在團契小組負責人傳達。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謝謝大家昨天來參加教會春季大掃除。愿我們繼續用這座建築榮耀神。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6 月 22 日礼拜六 9 點至 1 點將在 RCCC 進行心肺復甦術/自動體外心臟去顫器和急救訓練。參加費用爲每人 20 美元。如果您有興趣，請在前廳張貼的表格上注冊。如有任何問題，請聯絡Tracy Tang。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3:13-18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你們中間誰是有智慧有見識的呢．他就當在智慧的溫柔上、顯出他的善行來。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你們心裏若懷著苦毒的嫉妒和分爭、就不可自誇、也不可說謊話抵擋真道。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這樣的智慧、不是從上頭來的、乃是屬地的、屬情慾的、屬鬼魔的。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在何處有嫉妒分爭、就在何處有擾亂、和各樣的壞事。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惟獨從上頭來的智慧、先是清潔、後是和平、溫良柔順、滿有憐憫、多結善果、沒有偏見、沒有假冒。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並且使人和平的、是用和平所栽種的義果。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圣灵所结果子之---温柔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温柔是祝福二、 温柔是命令三、 温柔是智慧四、 温柔是装饰五、 温柔是兵器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温柔是祝福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5:5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溫柔的人有福了．因為他們必承受地土。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温柔是命令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6:1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弟兄們、若有人偶然被過犯所勝、你們屬靈的人、就當用溫柔的心、把他挽回過來．又當自己小心、恐怕也被引誘。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多 書 3:2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不要毀謗、不要爭競、總要和平、向眾人大顯溫柔。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温柔是智慧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3:13-18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你們中間誰是有智慧有見識的呢．他就當在智慧的溫柔上、顯出他的善行來。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你們心裏若懷著苦毒的嫉妒和分爭、就不可自誇、也不可說謊話抵擋真道。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這樣的智慧、不是從上頭來的、乃是屬地的、屬情慾的、屬鬼魔的。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在何處有嫉妒分爭、就在何處有擾亂、和各樣的壞事。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惟獨從上頭來的智慧、先是清潔、後是和平、溫良柔順、滿有憐憫、多結善果、沒有偏見、沒有假冒。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並且使人和平的、是用和平所栽種的義果。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四、 温柔是装饰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3:1-6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你們作妻子的、要順服自己的丈夫．這樣、若有不信從道理的丈夫、他們雖然不聽道、也可以因妻子的品行被感化過來．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這正是因看見你們有貞潔的品行、和敬畏的心．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你們不要以外面的辮頭髮、戴金飾、穿美衣、為妝飾、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只要以裏面存著長久溫柔安靜的心為妝飾．這在　神面前是極寶貴的。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因為古時仰賴　神的聖潔婦人、正是以此為妝飾、順服自己的丈夫．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就如撒拉聽從亞伯拉罕、稱他為主．你們若行善、不因恐嚇而害怕、便是撒拉的女兒了。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五、 温柔是兵器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3:13-17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你們若是熱心行善、有誰害你們呢。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你們就是為義受苦、也是有福的．不要怕人的威嚇、也不要驚慌．〔的威嚇或作所怕的〕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只要心裏尊主基督為聖．有人問你們心中盼望的緣由、就要常作準備、以溫柔敬畏的心回答各人．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存著無虧的良心、叫你們在何事上被毀謗、就在何事上、可以叫那誣賴你們在基督裏有好品行的人、自覺羞愧。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神的旨意若是叫你們因行善受苦、總強如因行惡受苦。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愛，我願意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愛，我願意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十字架上的光芒，溫柔又慈祥，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帶著主愛的力量，向著我照亮。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我的心不再隱藏，完全的擺上，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願主愛來澆灌我，在愛中得自由釋放。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我願意降服，我願意降服，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在你愛的懷抱中，我願意降服。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你是我的主，你是我的主，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永遠在你懷抱中，你是我，你是我的主。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63:1-6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〔大衛在猶大曠野的時候、作了這詩。〕　神阿、你是我的　神、我要切切的尋求你．在乾旱疲乏無水之地、我渴想你、我的心切慕你。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我在聖所中曾如此瞻仰你、為要見你的能力、和你的榮耀。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因你的慈愛比生命更好、我的嘴唇要頌讚你。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我還活的時候要這樣稱頌你．我要奉你的名舉手。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我在床上記念你、在夜更的時候思想你、我的心就像飽足了骨髓肥油．我也要以歡樂的嘴唇讚美你。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見上節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3:17-18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惟獨從上頭來的智慧、先是清潔、後是和平、溫良柔順、滿有憐憫、多結善果、沒有偏見、沒有假冒。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並且使人和平的、是用和平所栽種的義果。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我的神我要敬拜你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我的神我要敬拜你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我的神，我要敬拜你，我的心深深地愛你，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在你的座前，我思想你恩典，我的心讚美敬拜你，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你是我心靈的滿足，你是我唯一的喜樂，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在你的座前，我思想你恩典，我的神我要敬拜你。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