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19bab009b904a6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f26f06d686a4291"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2922c137554498f"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bc33ff8a0ead4a3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297e8a574c54457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7a81ab95506e4f3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7cb18cf5ff15481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e65b2b7c18d34564"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0682605f136e42f5"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e41ead53c8a149d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ef265ea009544d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696d9b7782bc4007"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491ac24f929482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3d1500d3ac094b8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e37ef6e4a39f4e2f"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May 05,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