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828990bd1c324d0d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ecf63e72d1949ed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497f074ac784aa2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b0adb59487e4669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d6714f2fd23464c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3fbd6309dcd4ecf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714a02e3fb4bb0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05cea967644865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1751fd522174fde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ac538e6272e4ace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6e76b5bc406490d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08c99caf6c24d1d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8ef6dead9b94071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3805e8949ce4571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1d36e0cea614925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aae8687f9354c0a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58fc89b3981478f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758c47470db43c9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b476fb2a1f14300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6c463dfd99e4e59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42f8ff40554dbb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9860761fdfc4504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1a6ee3f4f4048eb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15976c285974d71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27eef53969b47a8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619b5140bdf4c03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12b050ee06449f8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922a7e229cf43df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4a3347c8ddf4948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c225b0dc4964e03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9f70414af84641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2024年9月29日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HOL#499       求主同住   主耶和華是我牧者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求主同住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夕陽西沉，求主與我同住，黑暗漸深，求主與我同住，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求助無門，安慰也無覓處，懇求助人之神與我同住。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渺少浮生，飄向生涯盡處，世情歡樂，轉瞬都成過去，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四周所見，都是敗壞變故，懇求不變之神與我同住。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我需要主，時刻在我身邊，除卻主恩，怎能與魔作戰？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誰能像主，時常引導關注，求主不論晴雨與我同住。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我閉目時，求顯救恩十架，照徹幽暗，指示天上美家，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陰翳消逝，欣看天光破曙，無論在天在地懇求同住。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主耶和華是我牧者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 主耶和华是我牧者，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我必不至缺乏，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使我躺卧在青草地，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领我安歇水边。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 祂使我灵得着苏醒，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为着自己的名，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祂引导我行走义路，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引导我行义路。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 虽然行过死荫幽谷，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我也不怕遭害，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祢杖祢竿都安慰我，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因祢与我同在。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 在敌面前祢又为我，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摆设美好筵席，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祢用油膏膏我的头，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使我福杯满溢。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 我主恩惠我主慈爱，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一生一世不离，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我必居住在主殿中，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直到永永远远。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1.感謝大家昨天來幫忙打掃教堂。願我們繼續使用教堂榮耀神。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10月11日至13日將在本教會舉行家庭與婚姻研討會，由陳若𦾡牧師主講：“欣賞你的人生伴侶”（週五晚上7:30至9:30）、“培養敬虔的下一代”（週六下午4:00至5:30）以及“鞏固家庭復興教會”（週六晚上6:30至8:00）。提供小孩看顧和週六5:30的晚餐。請於10月6日前在rochesterccc.org/fmeworkshop 報名。有任何問題請聯繫軒篁姊妹。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我們支持的傳教士家庭之一 Albert 和 Sarah Kwok 將於 10 月 18 日至 20 日的週末來訪，我們將有機會在整個週末與他們交流。更多詳情即將公布。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受洗典禮將於11月17日主日舉行。如果你願意受洗，請聯系任何牧師或執事。提交申請的截止日期為10月20日。
6.  RCCC 和Buffalo華人基督教會聯合籃球賽將于 10 月 26 日星期六下午 3 點至 5 點在家庭生活中心舉行。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下次博愛團契將于10月12日周六11:00 AM- 1:30 PM舉行，特請陳慧華牧師（Rev. Susanna Tan）爲我們做分享，熱情邀請大家來參加。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2:1-9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所以你們既除去一切的惡毒、〔或作陰毒〕詭詐、並假善、嫉妒、和一切毀謗的話、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就要愛慕那純淨的靈奶、像才生的嬰孩愛慕奶一樣、叫你們因此漸長、以致得救．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你們若嘗過主恩的滋味、就必如此。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主乃活石．固然是被人所棄的、卻是被　神所揀選所寶貴的．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你們來到主面前、也就像活石、被建造成為靈宮、作聖潔的祭司、藉著耶穌基督奉獻　神所悅納的靈祭。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因為經上說、『看哪、我把所揀選所寶貴的房角石、安放在錫安．信靠他的人、必不至於羞愧。』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所以他在你們信的人就為寶貴、在那不信的人有話說、『匠人所棄的石頭、已作了房角的頭塊石頭。』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又說、『作了絆腳的石頭、跌人的磐石。』他們既不順從、就在道理上絆跌．〔或作他們絆跌都因不順從道理〕他們這樣絆跌也是預定的。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惟有你們是被揀選的族類、是有君尊的祭司、是聖潔的國度、是屬　神的子民、要叫你們宣揚那召你們出黑暗入奇妙光明者的美德。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建造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喂養饑渴的靈 (1 Peter 彼得前書 2:1-3)二、 被建造成爲一座屬靈的殿(1 Peter 彼得前書 2:4-6)三、 宣揚神的美德(1 Peter 彼得前書 2:7-9)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喂養饑渴的靈 (1 Peter 彼得前書 2:1-3)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2:2-3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就要愛慕那純淨的靈奶、像才生的嬰孩愛慕奶一樣、叫你們因此漸長、以致得救．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你們若嘗過主恩的滋味、就必如此。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2:4-5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主乃活石．固然是被人所棄的、卻是被　神所揀選所寶貴的．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你們來到主面前、也就像活石、被建造成為靈宮、作聖潔的祭司、藉著耶穌基督奉獻　神所悅納的靈祭。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被建造成爲一座屬靈的殿(1 Peter 彼得前書 2:4-6)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2:9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惟有你們是被揀選的族類、是有君尊的祭司、是聖潔的國度、是屬　神的子民、要叫你們宣揚那召你們出黑暗入奇妙光明者的美德。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HOL#387       主是我萬有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主是我萬有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求我心中王，成為我異象，我別無愛慕，唯主我景仰；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充滿我思想，我心嚮往，睡著或睡醒，慈容是我光。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成為我智慧，成為我箴言，我願常跟隨，你在我身邊；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你是我聖父，我是你子，你常居我心，我與你合一。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我不求虛名，也不求富有，你是我基業，從今到永久；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惟你在我心，永遠居首，天上大君王，你是我萬有。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天上大君王，光明的太陽，容我享天樂，我已打勝仗；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我心屬你心，永無變更，萬有的主宰，成為我異象。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8:16-17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聖靈與我們的心同證我們是　神的兒女．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既是兒女、便是後嗣、就是　神的後嗣、和基督同作後嗣．如果我們和他一同受苦、也必和他一同得榮耀。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8:16-17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聖靈與我們的心同證我們是　神的兒女．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既是兒女、便是後嗣、就是　神的後嗣、和基督同作後嗣．如果我們和他一同受苦、也必和他一同得榮耀。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HOL#16       主治萬方	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主治萬方	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日月所照萬國萬方，耶穌必為統治君王；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東西南北海洋極岸，主國普及永久無疆。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各處各方萬族萬民，共享主愛歌頌不停，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嬰孩也來同聲讚美，及早頌揚救主聖名。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在主治下多蒙福樂，罪人跳出捆綁束縛，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倦者能享永恒安息，豐盈富足賜與貧者。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受造群生皆當奮興，特向君王尊崇致敬，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天使不停歌頌歡欣，地上萬民同應阿門。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