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29.xml" ContentType="application/vnd.openxmlformats-officedocument.presentationml.slide+xml"/>
  <Override PartName="/ppt/slides/slide2a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13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1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a.xml" ContentType="application/vnd.openxmlformats-officedocument.presentationml.slide+xml"/>
  <Override PartName="/ppt/slides/slide1b.xml" ContentType="application/vnd.openxmlformats-officedocument.presentationml.slide+xml"/>
  <Override PartName="/ppt/slides/slide1c.xml" ContentType="application/vnd.openxmlformats-officedocument.presentationml.slide+xml"/>
  <Override PartName="/ppt/slides/slide1d.xml" ContentType="application/vnd.openxmlformats-officedocument.presentationml.slide+xml"/>
  <Override PartName="/ppt/slides/slide1e.xml" ContentType="application/vnd.openxmlformats-officedocument.presentationml.slide+xml"/>
  <Override PartName="/ppt/slides/slide1f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="http://schemas.openxmlformats.org/presentationml/2006/main" saveSubsetFonts="1">
  <p:sldMasterIdLst>
    <p:sldMasterId xmlns:r="http://schemas.openxmlformats.org/officeDocument/2006/relationships" id="2147483648" r:id="rId1"/>
  </p:sldMasterIdLst>
  <p:notesMasterIdLst>
    <p:notesMasterId xmlns:r="http://schemas.openxmlformats.org/officeDocument/2006/relationships" r:id="rId12"/>
  </p:notesMasterIdLst>
  <p:sldIdLst>
    <p:sldId xmlns:r="http://schemas.openxmlformats.org/officeDocument/2006/relationships" id="259" r:id="rId2"/>
    <p:sldId xmlns:r="http://schemas.openxmlformats.org/officeDocument/2006/relationships" id="269" r:id="newSlide1"/>
    <p:sldId xmlns:r="http://schemas.openxmlformats.org/officeDocument/2006/relationships" id="270" r:id="newSlide2"/>
    <p:sldId xmlns:r="http://schemas.openxmlformats.org/officeDocument/2006/relationships" id="271" r:id="newSlide3"/>
    <p:sldId xmlns:r="http://schemas.openxmlformats.org/officeDocument/2006/relationships" id="272" r:id="newSlide4"/>
    <p:sldId xmlns:r="http://schemas.openxmlformats.org/officeDocument/2006/relationships" id="273" r:id="newSlide5"/>
    <p:sldId xmlns:r="http://schemas.openxmlformats.org/officeDocument/2006/relationships" id="274" r:id="newSlide6"/>
    <p:sldId xmlns:r="http://schemas.openxmlformats.org/officeDocument/2006/relationships" id="275" r:id="newSlide7"/>
    <p:sldId xmlns:r="http://schemas.openxmlformats.org/officeDocument/2006/relationships" id="276" r:id="newSlide8"/>
    <p:sldId xmlns:r="http://schemas.openxmlformats.org/officeDocument/2006/relationships" id="277" r:id="newSlide9"/>
    <p:sldId xmlns:r="http://schemas.openxmlformats.org/officeDocument/2006/relationships" id="278" r:id="newSlide10"/>
    <p:sldId xmlns:r="http://schemas.openxmlformats.org/officeDocument/2006/relationships" id="279" r:id="newSlide11"/>
    <p:sldId xmlns:r="http://schemas.openxmlformats.org/officeDocument/2006/relationships" id="280" r:id="newSlide12"/>
    <p:sldId xmlns:r="http://schemas.openxmlformats.org/officeDocument/2006/relationships" id="281" r:id="newSlide13"/>
    <p:sldId xmlns:r="http://schemas.openxmlformats.org/officeDocument/2006/relationships" id="282" r:id="newSlide14"/>
    <p:sldId xmlns:r="http://schemas.openxmlformats.org/officeDocument/2006/relationships" id="283" r:id="newSlide15"/>
    <p:sldId xmlns:r="http://schemas.openxmlformats.org/officeDocument/2006/relationships" id="284" r:id="newSlide16"/>
    <p:sldId xmlns:r="http://schemas.openxmlformats.org/officeDocument/2006/relationships" id="285" r:id="newSlide17"/>
    <p:sldId xmlns:r="http://schemas.openxmlformats.org/officeDocument/2006/relationships" id="286" r:id="newSlide18"/>
    <p:sldId xmlns:r="http://schemas.openxmlformats.org/officeDocument/2006/relationships" id="287" r:id="newSlide19"/>
    <p:sldId xmlns:r="http://schemas.openxmlformats.org/officeDocument/2006/relationships" id="288" r:id="newSlide20"/>
    <p:sldId xmlns:r="http://schemas.openxmlformats.org/officeDocument/2006/relationships" id="289" r:id="newSlide21"/>
    <p:sldId xmlns:r="http://schemas.openxmlformats.org/officeDocument/2006/relationships" id="290" r:id="newSlide22"/>
    <p:sldId xmlns:r="http://schemas.openxmlformats.org/officeDocument/2006/relationships" id="291" r:id="newSlide23"/>
    <p:sldId xmlns:r="http://schemas.openxmlformats.org/officeDocument/2006/relationships" id="292" r:id="newSlide24"/>
    <p:sldId xmlns:r="http://schemas.openxmlformats.org/officeDocument/2006/relationships" id="293" r:id="newSlide25"/>
    <p:sldId xmlns:r="http://schemas.openxmlformats.org/officeDocument/2006/relationships" id="294" r:id="newSlide26"/>
    <p:sldId xmlns:r="http://schemas.openxmlformats.org/officeDocument/2006/relationships" id="295" r:id="newSlide27"/>
    <p:sldId xmlns:r="http://schemas.openxmlformats.org/officeDocument/2006/relationships" id="296" r:id="newSlide28"/>
    <p:sldId xmlns:r="http://schemas.openxmlformats.org/officeDocument/2006/relationships" id="297" r:id="newSlide29"/>
    <p:sldId xmlns:r="http://schemas.openxmlformats.org/officeDocument/2006/relationships" id="298" r:id="newSlide30"/>
    <p:sldId xmlns:r="http://schemas.openxmlformats.org/officeDocument/2006/relationships" id="299" r:id="newSlide31"/>
  </p:sldIdLst>
  <p:sldSz cx="9144000" cy="6858000" type="screen4x3"/>
  <p:notesSz cx="6858000" cy="9144000"/>
  <p:defaultTextStyle>
    <a:defPPr xmlns:a="http://schemas.openxmlformats.org/drawingml/2006/main">
      <a:defRPr lang="en-US"/>
    </a:defPPr>
    <a:lvl1pPr xmlns:a="http://schemas.openxmlformats.org/drawingml/2006/main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xmlns:a="http://schemas.openxmlformats.org/drawingml/2006/main"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xmlns:a="http://schemas.openxmlformats.org/drawingml/2006/main"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xmlns:a="http://schemas.openxmlformats.org/drawingml/2006/main"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xmlns:a="http://schemas.openxmlformats.org/drawingml/2006/main"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xmlns:a="http://schemas.openxmlformats.org/drawingml/2006/main"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xmlns:a="http://schemas.openxmlformats.org/drawingml/2006/main"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xmlns:a="http://schemas.openxmlformats.org/drawingml/2006/main"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xmlns:a="http://schemas.openxmlformats.org/drawingml/2006/main"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8CDD93FA-A8B0-424C-BB84-7059F21A92D7}">
          <p14:sldIdLst>
            <p14:sldId id="259"/>
            <p14:sldId id="258"/>
            <p14:sldId id="260"/>
            <p14:sldId id="261"/>
            <p14:sldId id="262"/>
            <p14:sldId id="263"/>
            <p14:sldId id="264"/>
            <p14:sldId id="266"/>
            <p14:sldId id="267"/>
            <p14:sldId id="268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eyadr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E9FF"/>
    <a:srgbClr val="CCECFF"/>
    <a:srgbClr val="99CCFF"/>
    <a:srgbClr val="66CCFF"/>
    <a:srgbClr val="3399FF"/>
    <a:srgbClr val="006699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>
        <p:scale>
          <a:sx n="100" d="100"/>
          <a:sy n="100" d="100"/>
        </p:scale>
        <p:origin x="-1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commentAuthors" Target="commentAuthors.xml" Id="rId13" /><Relationship Type="http://schemas.openxmlformats.org/officeDocument/2006/relationships/notesMaster" Target="notesMasters/notesMaster1.xml" Id="rId12" /><Relationship Type="http://schemas.openxmlformats.org/officeDocument/2006/relationships/tableStyles" Target="tableStyles.xml" Id="rId17" /><Relationship Type="http://schemas.openxmlformats.org/officeDocument/2006/relationships/slide" Target="slides/slide1.xml" Id="rId2" /><Relationship Type="http://schemas.openxmlformats.org/officeDocument/2006/relationships/theme" Target="theme/theme1.xml" Id="rId16" /><Relationship Type="http://schemas.openxmlformats.org/officeDocument/2006/relationships/slideMaster" Target="slideMasters/slideMaster1.xml" Id="rId1" /><Relationship Type="http://schemas.openxmlformats.org/officeDocument/2006/relationships/viewProps" Target="viewProps.xml" Id="rId15" /><Relationship Type="http://schemas.openxmlformats.org/officeDocument/2006/relationships/presProps" Target="presProps.xml" Id="rId14" /><Relationship Type="http://schemas.openxmlformats.org/officeDocument/2006/relationships/slide" Target="/ppt/slides/slideb.xml" Id="newSlide1" /><Relationship Type="http://schemas.openxmlformats.org/officeDocument/2006/relationships/slide" Target="/ppt/slides/slidec.xml" Id="newSlide2" /><Relationship Type="http://schemas.openxmlformats.org/officeDocument/2006/relationships/slide" Target="/ppt/slides/slided.xml" Id="newSlide3" /><Relationship Type="http://schemas.openxmlformats.org/officeDocument/2006/relationships/slide" Target="/ppt/slides/slidee.xml" Id="newSlide4" /><Relationship Type="http://schemas.openxmlformats.org/officeDocument/2006/relationships/slide" Target="/ppt/slides/slidef.xml" Id="newSlide5" /><Relationship Type="http://schemas.openxmlformats.org/officeDocument/2006/relationships/slide" Target="/ppt/slides/slide11.xml" Id="newSlide6" /><Relationship Type="http://schemas.openxmlformats.org/officeDocument/2006/relationships/slide" Target="/ppt/slides/slide12.xml" Id="newSlide7" /><Relationship Type="http://schemas.openxmlformats.org/officeDocument/2006/relationships/slide" Target="/ppt/slides/slide13.xml" Id="newSlide8" /><Relationship Type="http://schemas.openxmlformats.org/officeDocument/2006/relationships/slide" Target="/ppt/slides/slide14.xml" Id="newSlide9" /><Relationship Type="http://schemas.openxmlformats.org/officeDocument/2006/relationships/slide" Target="/ppt/slides/slide15.xml" Id="newSlide10" /><Relationship Type="http://schemas.openxmlformats.org/officeDocument/2006/relationships/slide" Target="/ppt/slides/slide16.xml" Id="newSlide11" /><Relationship Type="http://schemas.openxmlformats.org/officeDocument/2006/relationships/slide" Target="/ppt/slides/slide17.xml" Id="newSlide12" /><Relationship Type="http://schemas.openxmlformats.org/officeDocument/2006/relationships/slide" Target="/ppt/slides/slide18.xml" Id="newSlide13" /><Relationship Type="http://schemas.openxmlformats.org/officeDocument/2006/relationships/slide" Target="/ppt/slides/slide19.xml" Id="newSlide14" /><Relationship Type="http://schemas.openxmlformats.org/officeDocument/2006/relationships/slide" Target="/ppt/slides/slide1a.xml" Id="newSlide15" /><Relationship Type="http://schemas.openxmlformats.org/officeDocument/2006/relationships/slide" Target="/ppt/slides/slide1b.xml" Id="newSlide16" /><Relationship Type="http://schemas.openxmlformats.org/officeDocument/2006/relationships/slide" Target="/ppt/slides/slide1c.xml" Id="newSlide17" /><Relationship Type="http://schemas.openxmlformats.org/officeDocument/2006/relationships/slide" Target="/ppt/slides/slide1d.xml" Id="newSlide18" /><Relationship Type="http://schemas.openxmlformats.org/officeDocument/2006/relationships/slide" Target="/ppt/slides/slide1e.xml" Id="newSlide19" /><Relationship Type="http://schemas.openxmlformats.org/officeDocument/2006/relationships/slide" Target="/ppt/slides/slide1f.xml" Id="newSlide20" /><Relationship Type="http://schemas.openxmlformats.org/officeDocument/2006/relationships/slide" Target="/ppt/slides/slide20.xml" Id="newSlide21" /><Relationship Type="http://schemas.openxmlformats.org/officeDocument/2006/relationships/slide" Target="/ppt/slides/slide21.xml" Id="newSlide22" /><Relationship Type="http://schemas.openxmlformats.org/officeDocument/2006/relationships/slide" Target="/ppt/slides/slide22.xml" Id="newSlide23" /><Relationship Type="http://schemas.openxmlformats.org/officeDocument/2006/relationships/slide" Target="/ppt/slides/slide23.xml" Id="newSlide24" /><Relationship Type="http://schemas.openxmlformats.org/officeDocument/2006/relationships/slide" Target="/ppt/slides/slide24.xml" Id="newSlide25" /><Relationship Type="http://schemas.openxmlformats.org/officeDocument/2006/relationships/slide" Target="/ppt/slides/slide25.xml" Id="newSlide26" /><Relationship Type="http://schemas.openxmlformats.org/officeDocument/2006/relationships/slide" Target="/ppt/slides/slide26.xml" Id="newSlide27" /><Relationship Type="http://schemas.openxmlformats.org/officeDocument/2006/relationships/slide" Target="/ppt/slides/slide27.xml" Id="newSlide28" /><Relationship Type="http://schemas.openxmlformats.org/officeDocument/2006/relationships/slide" Target="/ppt/slides/slide28.xml" Id="newSlide29" /><Relationship Type="http://schemas.openxmlformats.org/officeDocument/2006/relationships/slide" Target="/ppt/slides/slide29.xml" Id="newSlide30" /><Relationship Type="http://schemas.openxmlformats.org/officeDocument/2006/relationships/slide" Target="/ppt/slides/slide2a.xml" Id="newSlide31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9A6ADCE-BDD0-4D39-8B0B-D1B8DA6C2AB8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3FE048F-E015-45E8-A225-4BAE8289D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88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8825" cy="3427412"/>
          </a:xfrm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noFill/>
          <a:ln/>
        </p:spPr>
        <p:txBody>
          <a:bodyPr lIns="91011" tIns="45506" rIns="91011" bIns="45506"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108BE-48AF-4F6A-81D4-C5B555C24BCE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CB235-ED93-4796-ADF4-C9202096F7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0560A-4DA2-47F3-868B-2F45A7705317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6A4C2-660C-45F1-B3DD-C22E0F979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BFCA5-DE54-483A-87BF-8ABBA28F5818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7F2C3-CA8E-4813-8A17-AC9FC016A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19A63-15FB-469D-B5F6-3119CBB88C67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66FA9-6B9A-4CE7-8A49-5A2CD53FB6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3C1E9-733F-4A37-9B6C-837E5BFE993C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637D4-76CA-490D-97C1-EF8A0EDA80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19C68-489A-481E-9E7C-09307A5815B4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36309-9E56-43BC-86E3-CB5EC8CC08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EBE01-7444-40B1-B038-C62F512CADBD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59A5B-53BD-4EE0-B3FB-9693B09CC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9B732-AA3B-4D56-979D-10B156FDD593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DA7A9-55FB-42DD-85A6-FF4D2F5F4B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9B0D1-2FAA-458E-B71E-333F1B53E42C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F2367-CC11-469D-9CD0-E045511CCD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0EFA3-646B-42A5-B782-4132A906D41D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952AE-4895-4143-8101-89A3C1F707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4F6E0-7C27-4AB4-B7B4-98E8A71AA0FF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C604F-FAF2-4108-A5F7-B8C00CE305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A16AC-53B0-4A57-92AE-510269098479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CC4C3-8894-40FA-8AE3-B6FEFE527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0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BE1892-2237-47AF-8E41-D1C88DE870BE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BD0344-50D4-436D-9520-EFD8667201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gif"/></Relationships>
</file>

<file path=ppt/slides/_rels/slide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6.xml" Id="R828990bd1c324d0d" /></Relationships>
</file>

<file path=ppt/slides/_rels/slide12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becf63e72d1949ed" /></Relationships>
</file>

<file path=ppt/slides/_rels/slide13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a497f074ac784aa2" /></Relationships>
</file>

<file path=ppt/slides/_rels/slide14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5b0adb59487e4669" /></Relationships>
</file>

<file path=ppt/slides/_rels/slide15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1d6714f2fd23464c" /></Relationships>
</file>

<file path=ppt/slides/_rels/slide16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63fbd6309dcd4ecf" /></Relationships>
</file>

<file path=ppt/slides/_rels/slide17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fc714a02e3fb4bb0" /></Relationships>
</file>

<file path=ppt/slides/_rels/slide18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bd05cea967644865" /></Relationships>
</file>

<file path=ppt/slides/_rels/slide19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01751fd522174fde" /></Relationships>
</file>

<file path=ppt/slides/_rels/slide1a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1ac538e6272e4ace" /></Relationships>
</file>

<file path=ppt/slides/_rels/slide1b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56e76b5bc406490d" /></Relationships>
</file>

<file path=ppt/slides/_rels/slide1c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408c99caf6c24d1d" /></Relationships>
</file>

<file path=ppt/slides/_rels/slide1d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f8ef6dead9b94071" /></Relationships>
</file>

<file path=ppt/slides/_rels/slide1e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b3805e8949ce4571" /></Relationships>
</file>

<file path=ppt/slides/_rels/slide1f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11d36e0cea614925" /></Relationships>
</file>

<file path=ppt/slides/_rels/slide20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6aae8687f9354c0a" /></Relationships>
</file>

<file path=ppt/slides/_rels/slide21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858fc89b3981478f" /></Relationships>
</file>

<file path=ppt/slides/_rels/slide22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6758c47470db43c9" /></Relationships>
</file>

<file path=ppt/slides/_rels/slide23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bb476fb2a1f14300" /></Relationships>
</file>

<file path=ppt/slides/_rels/slide24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96c463dfd99e4e59" /></Relationships>
</file>

<file path=ppt/slides/_rels/slide25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7842f8ff40554dbb" /></Relationships>
</file>

<file path=ppt/slides/_rels/slide26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f9860761fdfc4504" /></Relationships>
</file>

<file path=ppt/slides/_rels/slide27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81a6ee3f4f4048eb" /></Relationships>
</file>

<file path=ppt/slides/_rels/slide28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b15976c285974d71" /></Relationships>
</file>

<file path=ppt/slides/_rels/slide29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d27eef53969b47a8" /></Relationships>
</file>

<file path=ppt/slides/_rels/slide2a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9619b5140bdf4c03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312b050ee06449f8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f922a7e229cf43df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f4a3347c8ddf4948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5c225b0dc4964e03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239f70414af84641" /></Relationships>
</file>

<file path=ppt/slides/slide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xmlns:a="http://schemas.openxmlformats.org/drawingml/2006/main" noGrp="1"/>
          </p:cNvSpPr>
          <p:nvPr>
            <p:ph type="body" sz="half" idx="1"/>
          </p:nvPr>
        </p:nvSpPr>
        <p:spPr>
          <a:xfrm xmlns:a="http://schemas.openxmlformats.org/drawingml/2006/main">
            <a:off x="304800" y="3352800"/>
            <a:ext cx="8534400" cy="1738313"/>
          </a:xfrm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0" indent="114300" algn="ctr"/>
            <a:r>
              <a:rPr lang="zh-TW" altLang="en-US" sz="6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仿宋繁体"/>
              </a:rPr>
              <a:t>主日崇拜</a:t>
            </a:r>
          </a:p>
          <a:p xmlns:a="http://schemas.openxmlformats.org/drawingml/2006/main">
            <a:pPr marL="0" indent="114300" algn="ctr"/>
            <a:r>
              <a:rPr lang="en-US" altLang="zh-TW" sz="4000" b="1" smtClean="0">
                <a:solidFill>
                  <a:srgbClr val="FFFF00"/>
                </a:solidFill>
                <a:latin typeface="仿宋繁体"/>
                <a:ea typeface="Batang" pitchFamily="18" charset="-127"/>
                <a:cs typeface="仿宋繁体"/>
              </a:rPr>
              <a:t>2024年9月29日</a:t>
            </a:r>
            <a:endParaRPr lang="en-US" sz="4000" b="1" smtClean="0">
              <a:solidFill>
                <a:srgbClr val="FFFF00"/>
              </a:solidFill>
              <a:latin typeface="仿宋繁体"/>
              <a:ea typeface="Batang" pitchFamily="18" charset="-127"/>
              <a:cs typeface="仿宋繁体"/>
            </a:endParaRPr>
          </a:p>
        </p:txBody>
      </p:sp>
      <p:pic>
        <p:nvPicPr>
          <p:cNvPr id="15362" name="Picture 3"/>
          <p:cNvPicPr>
            <a:picLocks xmlns:a="http://schemas.openxmlformats.org/drawingml/2006/main" noGrp="1" noChangeAspect="1" noChangeArrowheads="1"/>
          </p:cNvPicPr>
          <p:nvPr>
            <p:ph type="clipArt" sz="half" idx="2"/>
          </p:nvPr>
        </p:nvPicPr>
        <p:blipFill>
          <a:blip xmlns:r="http://schemas.openxmlformats.org/officeDocument/2006/relationships" xmlns:a="http://schemas.openxmlformats.org/drawingml/2006/main" r:embed="rId3"/>
          <a:srcRect xmlns:a="http://schemas.openxmlformats.org/drawingml/2006/main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1752600" y="381000"/>
            <a:ext cx="5715000" cy="2768600"/>
          </a:xfrm>
        </p:spPr>
      </p:pic>
      <p:sp>
        <p:nvSpPr>
          <p:cNvPr id="15363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5791200"/>
            <a:ext cx="9144000" cy="7016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endParaRPr lang="en-US" sz="4000" b="1">
              <a:solidFill>
                <a:srgbClr val="FFFF00"/>
              </a:solidFill>
              <a:latin typeface="仿宋繁体"/>
              <a:ea typeface="仿宋繁体"/>
              <a:cs typeface="仿宋繁体"/>
            </a:endParaRPr>
          </a:p>
        </p:txBody>
      </p:sp>
      <p:sp>
        <p:nvSpPr>
          <p:cNvPr id="17413" name="Rectangle 5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6186488"/>
            <a:ext cx="9144000" cy="519112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 eaLnBrk="0" hangingPunct="0">
              <a:spcBef>
                <a:spcPct val="20000"/>
              </a:spcBef>
              <a:buFont typeface="Arial" charset="0"/>
              <a:buNone/>
            </a:pP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崇拜正在進行中</a:t>
            </a:r>
            <a:r>
              <a:rPr lang="zh-TW" altLang="en-US" sz="2800" b="1">
                <a:solidFill>
                  <a:schemeClr val="bg1"/>
                </a:solidFill>
                <a:latin typeface="Calibri" pitchFamily="34" charset="0"/>
              </a:rPr>
              <a:t>，</a:t>
            </a: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請關閉你的手機和傳呼機</a:t>
            </a:r>
            <a:r>
              <a:rPr lang="zh-TW" altLang="en-US" sz="2800" b="1">
                <a:solidFill>
                  <a:schemeClr val="bg1"/>
                </a:solidFill>
                <a:latin typeface="Calibri" pitchFamily="34" charset="0"/>
              </a:rPr>
              <a:t>，</a:t>
            </a: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謝謝合作。</a:t>
            </a:r>
            <a:endParaRPr lang="en-US" sz="2800" b="1" i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pic>
        <p:nvPicPr>
          <p:cNvPr id="15365" name="Picture 6"/>
          <p:cNvPicPr>
            <a:picLocks xmlns:a="http://schemas.openxmlformats.org/drawingml/2006/main" noChangeAspect="1" noChangeArrowheads="1"/>
          </p:cNvPicPr>
          <p:nvPr/>
        </p:nvPicPr>
        <p:blipFill>
          <a:blip xmlns:r="http://schemas.openxmlformats.org/officeDocument/2006/relationships" xmlns:a="http://schemas.openxmlformats.org/drawingml/2006/main" r:embed="rId4"/>
          <a:srcRect xmlns:a="http://schemas.openxmlformats.org/drawingml/2006/main"/>
          <a:stretch xmlns:a="http://schemas.openxmlformats.org/drawingml/2006/main">
            <a:fillRect/>
          </a:stretch>
        </p:blipFill>
        <p:spPr bwMode="auto">
          <a:xfrm xmlns:a="http://schemas.openxmlformats.org/drawingml/2006/main">
            <a:off x="7924800" y="5181600"/>
            <a:ext cx="660400" cy="78105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round/>
            <a:headEnd/>
            <a:tailEnd/>
          </a:ln>
        </p:spPr>
      </p:pic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xmlns:a="http://schemas.openxmlformats.org/drawingml/2006/main" val="tx1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</p:bldLst>
  </p:timing>
</p:sld>
</file>

<file path=ppt/slides/slide1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xmlns:a="http://schemas.openxmlformats.org/drawingml/2006/main" noGrp="1"/>
          </p:cNvSpPr>
          <p:nvPr>
            <p:ph type="title"/>
          </p:nvPr>
        </p:nvSpPr>
        <p:spPr>
          <a:xfrm xmlns:a="http://schemas.openxmlformats.org/drawingml/2006/main">
            <a:off x="0" y="0"/>
            <a:ext cx="8991600" cy="7620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/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公</a:t>
            </a:r>
            <a:r>
              <a:rPr lang="en-US" altLang="zh-TW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禱  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眾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站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立）</a:t>
            </a:r>
            <a:endParaRPr lang="en-US" sz="60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9459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57200" y="990600"/>
            <a:ext cx="8458200" cy="56388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ctr">
              <a:lnSpc>
                <a:spcPct val="110000"/>
              </a:lnSpc>
            </a:pPr>
            <a:r>
              <a:rPr lang="zh-TW" altLang="en-US" sz="4400" b="1" dirty="0">
                <a:solidFill>
                  <a:srgbClr val="FFFF00"/>
                </a:solidFill>
                <a:latin typeface="PMingLiU" pitchFamily="18" charset="-120"/>
                <a:cs typeface="仿宋繁体"/>
              </a:rPr>
              <a:t>主禱文</a:t>
            </a:r>
            <a:endParaRPr lang="zh-TW" altLang="en-US" sz="40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  <a:p xmlns:a="http://schemas.openxmlformats.org/drawingml/2006/main">
            <a:pPr>
              <a:lnSpc>
                <a:spcPct val="110000"/>
              </a:lnSpc>
            </a:pPr>
            <a:r>
              <a:rPr lang="zh-TW" altLang="en-US" sz="36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們在天上的父，願人都尊你的名為聖。願你的國降臨，願你的旨意行在地上，如同行在天上。我們日用的飲食，今日賜給我們。免我們的債，如同我們免了人的債。不叫我們遇見試探，救我們脫離兇惡，因為國度，權柄，榮耀，全是你的，直到永遠，阿們。			</a:t>
            </a:r>
            <a:r>
              <a:rPr lang="en-US" altLang="zh-TW" sz="3600" b="1" dirty="0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>
              <a:lnSpc>
                <a:spcPct val="110000"/>
              </a:lnSpc>
            </a:pPr>
            <a:r>
              <a:rPr lang="en-US" altLang="zh-TW" sz="36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3600" b="1" dirty="0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zh-TW" altLang="en-US" sz="3600" b="1" dirty="0" smtClean="0">
                <a:solidFill>
                  <a:srgbClr val="00FF00"/>
                </a:solidFill>
                <a:latin typeface="PMingLiU" pitchFamily="18" charset="-120"/>
                <a:cs typeface="仿宋繁体"/>
              </a:rPr>
              <a:t>馬</a:t>
            </a:r>
            <a:r>
              <a:rPr lang="zh-TW" altLang="en-US" sz="3600" b="1" dirty="0">
                <a:solidFill>
                  <a:srgbClr val="00FF00"/>
                </a:solidFill>
                <a:latin typeface="PMingLiU" pitchFamily="18" charset="-120"/>
                <a:cs typeface="仿宋繁体"/>
              </a:rPr>
              <a:t>太福音6:9-13節</a:t>
            </a: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utoUpdateAnimBg="0"/>
    </p:bldLst>
  </p:timing>
</p:sld>
</file>

<file path=ppt/slides/slide12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唱詩二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HOL#499       求主同住   主耶和華是我牧者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3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求主同住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夕陽西沉，求主與我同住，黑暗漸深，求主與我同住，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求助無門，安慰也無覓處，懇求助人之神與我同住。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渺少浮生，飄向生涯盡處，世情歡樂，轉瞬都成過去，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四周所見，都是敗壞變故，懇求不變之神與我同住。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我需要主，時刻在我身邊，除卻主恩，怎能與魔作戰？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誰能像主，時常引導關注，求主不論晴雨與我同住。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我閉目時，求顯救恩十架，照徹幽暗，指示天上美家，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陰翳消逝，欣看天光破曙，無論在天在地懇求同住。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主耶和華是我牧者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1 主耶和华是我牧者，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我必不至缺乏，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使我躺卧在青草地，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领我安歇水边。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2 祂使我灵得着苏醒，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为着自己的名，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祂引导我行走义路，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引导我行义路。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3 虽然行过死荫幽谷，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我也不怕遭害，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祢杖祢竿都安慰我，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因祢与我同在。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4 在敌面前祢又为我，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摆设美好筵席，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祢用油膏膏我的头，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使我福杯满溢。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5 我主恩惠我主慈爱，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一生一世不离，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我必居住在主殿中，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直到永永远远。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歡迎與報告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1.  歡迎新來的朋友! 歡迎弟兄姊妹及朋友來參加我們的主日崇拜。
2.  1.感謝大家昨天來幫忙打掃教堂。願我們繼續使用教堂榮耀神。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9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3.  10月11日至13日將在本教會舉行家庭與婚姻研討會，由陳若𦾡牧師主講：“欣賞你的人生伴侶”（週五晚上7:30至9:30）、“培養敬虔的下一代”（週六下午4:00至5:30）以及“鞏固家庭復興教會”（週六晚上6:30至8:00）。提供小孩看顧和週六5:30的晚餐。請於10月6日前在rochesterccc.org/fmeworkshop 報名。有任何問題請聯繫軒篁姊妹。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a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4.  我們支持的傳教士家庭之一 Albert 和 Sarah Kwok 將於 10 月 18 日至 20 日的週末來訪，我們將有機會在整個週末與他們交流。更多詳情即將公布。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5.  受洗典禮將於11月17日主日舉行。如果你願意受洗，請聯系任何牧師或執事。提交申請的截止日期為10月20日。
6.  RCCC 和Buffalo華人基督教會聯合籃球賽將于 10 月 26 日星期六下午 3 點至 5 點在家庭生活中心舉行。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c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7.  下次博愛團契將于10月12日周六11:00 AM- 1:30 PM舉行，特請陳慧華牧師（Rev. Susanna Tan）爲我們做分享，熱情邀請大家來參加。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d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牧禱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e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讀經 (會眾起立)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彼 得 前 書 2:1-9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所以你們既除去一切的惡毒、〔或作陰毒〕詭詐、並假善、嫉妒、和一切毀謗的話、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就要愛慕那純淨的靈奶、像才生的嬰孩愛慕奶一樣、叫你們因此漸長、以致得救．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你們若嘗過主恩的滋味、就必如此。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4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主乃活石．固然是被人所棄的、卻是被　神所揀選所寶貴的．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f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5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你們來到主面前、也就像活石、被建造成為靈宮、作聖潔的祭司、藉著耶穌基督奉獻　神所悅納的靈祭。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6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因為經上說、『看哪、我把所揀選所寶貴的房角石、安放在錫安．信靠他的人、必不至於羞愧。』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7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所以他在你們信的人就為寶貴、在那不信的人有話說、『匠人所棄的石頭、已作了房角的頭塊石頭。』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8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又說、『作了絆腳的石頭、跌人的磐石。』他們既不順從、就在道理上絆跌．〔或作他們絆跌都因不順從道理〕他們這樣絆跌也是預定的。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9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惟有你們是被揀選的族類、是有君尊的祭司、是聖潔的國度、是屬　神的子民、要叫你們宣揚那召你們出黑暗入奇妙光明者的美德。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證道 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建造</a:t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一、 喂養饑渴的靈 (1 Peter 彼得前書 2:1-3)二、 被建造成爲一座屬靈的殿(1 Peter 彼得前書 2:4-6)三、 宣揚神的美德(1 Peter 彼得前書 2:7-9)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22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一、 喂養饑渴的靈 (1 Peter 彼得前書 2:1-3)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彼 得 前 書 2:2-3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就要愛慕那純淨的靈奶、像才生的嬰孩愛慕奶一樣、叫你們因此漸長、以致得救．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3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你們若嘗過主恩的滋味、就必如此。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彼 得 前 書 2:4-5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4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主乃活石．固然是被人所棄的、卻是被　神所揀選所寶貴的．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5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你們來到主面前、也就像活石、被建造成為靈宮、作聖潔的祭司、藉著耶穌基督奉獻　神所悅納的靈祭。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二、 被建造成爲一座屬靈的殿(1 Peter 彼得前書 2:4-6)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彼 得 前 書 2:9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9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惟有你們是被揀選的族類、是有君尊的祭司、是聖潔的國度、是屬　神的子民、要叫你們宣揚那召你們出黑暗入奇妙光明者的美德。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回應詩 (會眾起立)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HOL#387       主是我萬有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26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主是我萬有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求我心中王，成為我異象，我別無愛慕，唯主我景仰；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充滿我思想，我心嚮往，睡著或睡醒，慈容是我光。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成為我智慧，成為我箴言，我願常跟隨，你在我身邊；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你是我聖父，我是你子，你常居我心，我與你合一。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我不求虛名，也不求富有，你是我基業，從今到永久；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惟你在我心，永遠居首，天上大君王，你是我萬有。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天上大君王，光明的太陽，容我享天樂，我已打勝仗；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我心屬你心，永無變更，萬有的主宰，成為我異象。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0" y="1295400"/>
            <a:ext cx="6705600" cy="42037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</a:t>
            </a:r>
            <a:r>
              <a:rPr lang="zh-TW" altLang="en-US" sz="5400" b="1">
                <a:solidFill>
                  <a:schemeClr val="bg1"/>
                </a:solidFill>
                <a:latin typeface="中圓繁体"/>
                <a:cs typeface="仿宋繁体"/>
              </a:rPr>
              <a:t>美真神萬福之根，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  <a:cs typeface="仿宋繁体"/>
              </a:rPr>
              <a:t>世上萬民</a:t>
            </a:r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讚美主恩，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天使天軍讚美主名，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讚美聖父聖子聖靈。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阿們</a:t>
            </a:r>
            <a:r>
              <a:rPr lang="zh-TW" altLang="en-US" sz="5400" b="1">
                <a:solidFill>
                  <a:schemeClr val="bg1"/>
                </a:solidFill>
                <a:latin typeface="Times New Roman" pitchFamily="18" charset="0"/>
              </a:rPr>
              <a:t>。</a:t>
            </a:r>
          </a:p>
        </p:txBody>
      </p:sp>
      <p:sp>
        <p:nvSpPr>
          <p:cNvPr id="21507" name="Rectangle 3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0" y="0"/>
            <a:ext cx="8001000" cy="9144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/>
            <a:r>
              <a:rPr lang="zh-TW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中圓繁体"/>
                <a:cs typeface="仿宋繁体"/>
              </a:rPr>
              <a:t>三一頌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（會眾站立）</a:t>
            </a:r>
            <a:endParaRPr lang="zh-TW" altLang="en-US" sz="6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中圓繁体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/>
    </p:bldLst>
  </p:timing>
</p:sld>
</file>

<file path=ppt/slides/slide29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0" y="76200"/>
            <a:ext cx="7391400" cy="9906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>
              <a:lnSpc>
                <a:spcPct val="80000"/>
              </a:lnSpc>
            </a:pPr>
            <a:r>
              <a:rPr lang="zh-TW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祝福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（會眾站立）</a:t>
            </a:r>
            <a:endParaRPr lang="en-US" altLang="zh-TW" sz="6000" b="1" i="1" dirty="0" smtClean="0">
              <a:solidFill>
                <a:srgbClr val="FFFF00"/>
              </a:solidFill>
              <a:latin typeface="仿宋繁体"/>
              <a:cs typeface="仿宋繁体"/>
            </a:endParaRPr>
          </a:p>
        </p:txBody>
      </p:sp>
      <p:sp>
        <p:nvSpPr>
          <p:cNvPr id="22530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479925" y="3154363"/>
            <a:ext cx="184150" cy="5492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none">
            <a:spAutoFit/>
          </a:bodyPr>
          <a:lstStyle xmlns:a="http://schemas.openxmlformats.org/drawingml/2006/main"/>
          <a:p xmlns:a="http://schemas.openxmlformats.org/drawingml/2006/main">
            <a:pPr marL="342900" indent="-342900">
              <a:buClr>
                <a:srgbClr val="FFFFFF"/>
              </a:buClr>
              <a:buSzPct val="45000"/>
              <a:buFont typeface="Wingdings" pitchFamily="2" charset="2"/>
              <a:buNone/>
            </a:pPr>
            <a:endParaRPr lang="en-GB" sz="3000">
              <a:solidFill>
                <a:srgbClr val="FFFFFF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/>
      </p:par>
    </p:tnLst>
  </p:timing>
</p:sld>
</file>

<file path=ppt/slides/slide2a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228600" y="228600"/>
            <a:ext cx="7239000" cy="39624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>
              <a:lnSpc>
                <a:spcPct val="80000"/>
              </a:lnSpc>
            </a:pPr>
            <a:r>
              <a:rPr lang="zh-TW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默祷 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會眾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坐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）</a:t>
            </a:r>
            <a: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r>
              <a:rPr lang="en-US" altLang="zh-CN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散会</a:t>
            </a:r>
            <a: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endParaRPr lang="en-US" altLang="zh-TW" sz="6000" b="1" i="1" dirty="0" smtClean="0">
              <a:solidFill>
                <a:srgbClr val="FFFF00"/>
              </a:solidFill>
              <a:latin typeface="仿宋繁体"/>
              <a:cs typeface="仿宋繁体"/>
            </a:endParaRPr>
          </a:p>
        </p:txBody>
      </p:sp>
      <p:sp>
        <p:nvSpPr>
          <p:cNvPr id="22530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479925" y="3154363"/>
            <a:ext cx="184150" cy="5492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none">
            <a:spAutoFit/>
          </a:bodyPr>
          <a:lstStyle xmlns:a="http://schemas.openxmlformats.org/drawingml/2006/main"/>
          <a:p xmlns:a="http://schemas.openxmlformats.org/drawingml/2006/main">
            <a:pPr marL="342900" indent="-342900">
              <a:buClr>
                <a:srgbClr val="FFFFFF"/>
              </a:buClr>
              <a:buSzPct val="45000"/>
              <a:buFont typeface="Wingdings" pitchFamily="2" charset="2"/>
              <a:buNone/>
            </a:pPr>
            <a:endParaRPr lang="en-GB" sz="3000">
              <a:solidFill>
                <a:srgbClr val="FFFFFF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9077004"/>
      </p:ext>
    </p:extLst>
  </p:cSld>
  <p:clrMapOvr>
    <a:masterClrMapping xmlns:a="http://schemas.openxmlformats.org/drawingml/2006/main"/>
  </p:clrMapOvr>
  <p:transition/>
  <p:timing>
    <p:tnLst>
      <p:par>
        <p:cTn id="1" dur="indefinite" restart="never" nodeType="tmRoot"/>
      </p:par>
    </p:tnLst>
  </p:timing>
</p:sld>
</file>

<file path=ppt/slides/slide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靜默 (會眾靜坐)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羅 馬 書 8:16-17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16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聖靈與我們的心同證我們是　神的兒女．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17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既是兒女、便是後嗣、就是　神的後嗣、和基督同作後嗣．如果我們和他一同受苦、也必和他一同得榮耀。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c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宣召 (會眾起立)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羅 馬 書 8:16-17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16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聖靈與我們的心同證我們是　神的兒女．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17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既是兒女、便是後嗣、就是　神的後嗣、和基督同作後嗣．如果我們和他一同受苦、也必和他一同得榮耀。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d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唱詩 一（會眾站立)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HOL#16       主治萬方	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e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主治萬方	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日月所照萬國萬方，耶穌必為統治君王；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東西南北海洋極岸，主國普及永久無疆。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各處各方萬族萬民，共享主愛歌頌不停，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嬰孩也來同聲讚美，及早頌揚救主聖名。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在主治下多蒙福樂，罪人跳出捆綁束縛，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倦者能享永恒安息，豐盈富足賜與貧者。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受造群生皆當奮興，特向君王尊崇致敬，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f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天使不停歌頌歡欣，地上萬民同應阿門。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</TotalTime>
  <Words>433</Words>
  <Application>Microsoft Office PowerPoint</Application>
  <PresentationFormat>On-screen Show (4:3)</PresentationFormat>
  <Paragraphs>37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公禱   （會眾站立）</vt:lpstr>
      <vt:lpstr>三一頌 （會眾站立）</vt:lpstr>
      <vt:lpstr>祝福 （會眾站立）</vt:lpstr>
      <vt:lpstr>PowerPoint Presentation</vt:lpstr>
      <vt:lpstr>PowerPoint Presentation</vt:lpstr>
      <vt:lpstr>聖餐 （會眾坐）</vt:lpstr>
      <vt:lpstr>使徒信經  （會眾起立）</vt:lpstr>
      <vt:lpstr>默祷 （會眾坐）  散会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Automated Sunday Service Presntation Slides </dc:title>
  <dc:creator>Applied Vision Reseach &amp; Consulting</dc:creator>
  <cp:lastModifiedBy>jyang@visionrc.com</cp:lastModifiedBy>
  <cp:revision>71</cp:revision>
  <dcterms:created xsi:type="dcterms:W3CDTF">2008-08-07T18:57:04Z</dcterms:created>
  <dcterms:modified xsi:type="dcterms:W3CDTF">2018-03-09T02:44:25Z</dcterms:modified>
</cp:coreProperties>
</file>