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f.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f.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b.xml" ContentType="application/vnd.openxmlformats-officedocument.presentationml.slide+xml"/>
  <Override PartName="/ppt/slides/slide1c.xml" ContentType="application/vnd.openxmlformats-officedocument.presentationml.slide+xml"/>
  <Override PartName="/ppt/slides/slide1d.xml" ContentType="application/vnd.openxmlformats-officedocument.presentationml.slide+xml"/>
  <Override PartName="/ppt/slides/slide1e.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 xmlns:r="http://schemas.openxmlformats.org/officeDocument/2006/relationships" id="283" r:id="newSlide16"/>
    <p:sldId xmlns:r="http://schemas.openxmlformats.org/officeDocument/2006/relationships" id="284" r:id="newSlide17"/>
    <p:sldId xmlns:r="http://schemas.openxmlformats.org/officeDocument/2006/relationships" id="285" r:id="newSlide18"/>
    <p:sldId xmlns:r="http://schemas.openxmlformats.org/officeDocument/2006/relationships" id="286" r:id="newSlide19"/>
    <p:sldId xmlns:r="http://schemas.openxmlformats.org/officeDocument/2006/relationships" id="287" r:id="newSlide20"/>
    <p:sldId xmlns:r="http://schemas.openxmlformats.org/officeDocument/2006/relationships" id="288" r:id="newSlide21"/>
    <p:sldId xmlns:r="http://schemas.openxmlformats.org/officeDocument/2006/relationships" id="289" r:id="newSlide22"/>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 Type="http://schemas.openxmlformats.org/officeDocument/2006/relationships/slide" Target="/ppt/slides/slide1b.xml" Id="newSlide16" /><Relationship Type="http://schemas.openxmlformats.org/officeDocument/2006/relationships/slide" Target="/ppt/slides/slide1c.xml" Id="newSlide17" /><Relationship Type="http://schemas.openxmlformats.org/officeDocument/2006/relationships/slide" Target="/ppt/slides/slide1d.xml" Id="newSlide18" /><Relationship Type="http://schemas.openxmlformats.org/officeDocument/2006/relationships/slide" Target="/ppt/slides/slide1e.xml" Id="newSlide19" /><Relationship Type="http://schemas.openxmlformats.org/officeDocument/2006/relationships/slide" Target="/ppt/slides/slide1f.xml" Id="newSlide20" /><Relationship Type="http://schemas.openxmlformats.org/officeDocument/2006/relationships/slide" Target="/ppt/slides/slide20.xml" Id="newSlide21" /><Relationship Type="http://schemas.openxmlformats.org/officeDocument/2006/relationships/slide" Target="/ppt/slides/slide21.xml" Id="newSlide22"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6.xml" Id="R39b6325624374b00"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8d9afc51788748b1"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da25c1e1255646a8"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7fd3a5803dd64978"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f02258722ca9489f"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2e4f320717cd4055" /></Relationships>
</file>

<file path=ppt/slides/_rels/slide17.xml.rels>&#65279;<?xml version="1.0" encoding="utf-8"?><Relationships xmlns="http://schemas.openxmlformats.org/package/2006/relationships"><Relationship Type="http://schemas.openxmlformats.org/officeDocument/2006/relationships/slideLayout" Target="/ppt/slideLayouts/slideLayout7.xml" Id="R18f9c9d5e53142a7" /></Relationships>
</file>

<file path=ppt/slides/_rels/slide18.xml.rels>&#65279;<?xml version="1.0" encoding="utf-8"?><Relationships xmlns="http://schemas.openxmlformats.org/package/2006/relationships"><Relationship Type="http://schemas.openxmlformats.org/officeDocument/2006/relationships/slideLayout" Target="/ppt/slideLayouts/slideLayout7.xml" Id="R846dca1fe1c7449b" /></Relationships>
</file>

<file path=ppt/slides/_rels/slide19.xml.rels>&#65279;<?xml version="1.0" encoding="utf-8"?><Relationships xmlns="http://schemas.openxmlformats.org/package/2006/relationships"><Relationship Type="http://schemas.openxmlformats.org/officeDocument/2006/relationships/slideLayout" Target="/ppt/slideLayouts/slideLayout7.xml" Id="R9b9b571b9aa84277" /></Relationships>
</file>

<file path=ppt/slides/_rels/slide1a.xml.rels>&#65279;<?xml version="1.0" encoding="utf-8"?><Relationships xmlns="http://schemas.openxmlformats.org/package/2006/relationships"><Relationship Type="http://schemas.openxmlformats.org/officeDocument/2006/relationships/slideLayout" Target="/ppt/slideLayouts/slideLayout7.xml" Id="R20b7e8cd16294df9" /></Relationships>
</file>

<file path=ppt/slides/_rels/slide1b.xml.rels>&#65279;<?xml version="1.0" encoding="utf-8"?><Relationships xmlns="http://schemas.openxmlformats.org/package/2006/relationships"><Relationship Type="http://schemas.openxmlformats.org/officeDocument/2006/relationships/slideLayout" Target="/ppt/slideLayouts/slideLayout7.xml" Id="R9d3910702c564361" /></Relationships>
</file>

<file path=ppt/slides/_rels/slide1c.xml.rels>&#65279;<?xml version="1.0" encoding="utf-8"?><Relationships xmlns="http://schemas.openxmlformats.org/package/2006/relationships"><Relationship Type="http://schemas.openxmlformats.org/officeDocument/2006/relationships/slideLayout" Target="/ppt/slideLayouts/slideLayout7.xml" Id="R4753ec467f424c74" /></Relationships>
</file>

<file path=ppt/slides/_rels/slide1d.xml.rels>&#65279;<?xml version="1.0" encoding="utf-8"?><Relationships xmlns="http://schemas.openxmlformats.org/package/2006/relationships"><Relationship Type="http://schemas.openxmlformats.org/officeDocument/2006/relationships/slideLayout" Target="/ppt/slideLayouts/slideLayout7.xml" Id="Raa58a1456d524bc6" /></Relationships>
</file>

<file path=ppt/slides/_rels/slide1e.xml.rels>&#65279;<?xml version="1.0" encoding="utf-8"?><Relationships xmlns="http://schemas.openxmlformats.org/package/2006/relationships"><Relationship Type="http://schemas.openxmlformats.org/officeDocument/2006/relationships/slideLayout" Target="/ppt/slideLayouts/slideLayout7.xml" Id="R09146606f19e4042" /></Relationships>
</file>

<file path=ppt/slides/_rels/slide1f.xml.rels>&#65279;<?xml version="1.0" encoding="utf-8"?><Relationships xmlns="http://schemas.openxmlformats.org/package/2006/relationships"><Relationship Type="http://schemas.openxmlformats.org/officeDocument/2006/relationships/slideLayout" Target="/ppt/slideLayouts/slideLayout1.xml" Id="Re02c4ef7f2994cef" /></Relationships>
</file>

<file path=ppt/slides/_rels/slide20.xml.rels>&#65279;<?xml version="1.0" encoding="utf-8"?><Relationships xmlns="http://schemas.openxmlformats.org/package/2006/relationships"><Relationship Type="http://schemas.openxmlformats.org/officeDocument/2006/relationships/slideLayout" Target="/ppt/slideLayouts/slideLayout1.xml" Id="R65212041efff4b3a" /></Relationships>
</file>

<file path=ppt/slides/_rels/slide21.xml.rels>&#65279;<?xml version="1.0" encoding="utf-8"?><Relationships xmlns="http://schemas.openxmlformats.org/package/2006/relationships"><Relationship Type="http://schemas.openxmlformats.org/officeDocument/2006/relationships/slideLayout" Target="/ppt/slideLayouts/slideLayout1.xml" Id="R9d3a1e365c3d4e5a"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4b1bab0f8ca7495b"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f4d7ed172f044067"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638661c57e4a41ee" /></Relationships>
</file>

<file path=ppt/slides/_rels/slidee.xml.rels>&#65279;<?xml version="1.0" encoding="utf-8"?><Relationships xmlns="http://schemas.openxmlformats.org/package/2006/relationships"><Relationship Type="http://schemas.openxmlformats.org/officeDocument/2006/relationships/slideLayout" Target="/ppt/slideLayouts/slideLayout7.xml" Id="R397692b91da24ebf"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1de322cc24874c32"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Sep 29,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HOL#499       求主同住   主耶和華是我牧者</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求主同住</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夕陽西沉，求主與我同住，黑暗漸深，求主與我同住，</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求助無門，安慰也無覓處，懇求助人之神與我同住。</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渺少浮生，飄向生涯盡處，世情歡樂，轉瞬都成過去，</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四周所見，都是敗壞變故，懇求不變之神與我同住。</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我需要主，時刻在我身邊，除卻主恩，怎能與魔作戰？</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誰能像主，時常引導關注，求主不論晴雨與我同住。</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我閉目時，求顯救恩十架，照徹幽暗，指示天上美家，</a:t>
            </a:r>
          </a:p>
        </p:txBody>
      </p:sp>
    </p:spTree>
  </p:cSld>
  <p:clrMapOvr>
    <a:masterClrMapping xmlns:a="http://schemas.openxmlformats.org/drawingml/2006/main"/>
  </p:clrMapOvr>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陰翳消逝，欣看天光破曙，無論在天在地懇求同住。</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主耶和華是我牧者</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1 主耶和华是我牧者，</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我必不至缺乏，</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使我躺卧在青草地，</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领我安歇水边。</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2 祂使我灵得着苏醒，</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为着自己的名，</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祂引导我行走义路，</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引导我行义路。</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3 虽然行过死荫幽谷，</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我也不怕遭害，</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祢杖祢竿都安慰我，</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因祢与我同在。</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4 在敌面前祢又为我，</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摆设美好筵席，</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祢用油膏膏我的头，</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使我福杯满溢。</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5 我主恩惠我主慈爱，</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一生一世不离，</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我必居住在主殿中，</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直到永永远远。</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7.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建造</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喂養饑渴的靈2.  被建造成爲一座屬靈的殿3.  宣揚神的美德</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HOL#387       主是我萬有</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主是我萬有</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求我心中王，成為我異象，我別無愛慕，唯主我景仰；</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充滿我思想，我心嚮往，睡著或睡醒，慈容是我光。</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成為我智慧，成為我箴言，我願常跟隨，你在我身邊；</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你是我聖父，我是你子，你常居我心，我與你合一。</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我不求虛名，也不求富有，你是我基業，從今到永久；</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惟你在我心，永遠居首，天上大君王，你是我萬有。</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天上大君王，光明的太陽，容我享天樂，我已打勝仗；</a:t>
            </a:r>
          </a:p>
        </p:txBody>
      </p:sp>
    </p:spTree>
  </p:cSld>
  <p:clrMapOvr>
    <a:masterClrMapping xmlns:a="http://schemas.openxmlformats.org/drawingml/2006/main"/>
  </p:clrMapOvr>
</p:sld>
</file>

<file path=ppt/slides/slide1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我心屬你心，永無變更，萬有的主宰，成為我異象。</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20.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2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HOL#16       主治萬方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主治萬方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日月所照萬國萬方，耶穌必為統治君王；</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東西南北海洋極岸，主國普及永久無疆。</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各處各方萬族萬民，共享主愛歌頌不停，</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嬰孩也來同聲讚美，及早頌揚救主聖名。</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在主治下多蒙福樂，罪人跳出捆綁束縛，</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倦者能享永恒安息，豐盈富足賜與貧者。</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受造群生皆當奮興，特向君王尊崇致敬，</a:t>
            </a:r>
          </a:p>
        </p:txBody>
      </p:sp>
    </p:spTree>
  </p:cSld>
  <p:clrMapOvr>
    <a:masterClrMapping xmlns:a="http://schemas.openxmlformats.org/drawingml/2006/main"/>
  </p:clrMapOvr>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天使不停歌頌歡欣，地上萬民同應阿門。</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