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a939ee5e0b1a4652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177866462da4c8c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cef4de719384bfe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f26a9f6bc3d4891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652a0c311c24af4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22c168d38174535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6213c5e3bc64580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82b66c3f730485c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93aeb59d09a4c9c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e33a8890fb54d7d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16f5f86d1f64501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3e2e971e5cd4154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8e03c837e404379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2fb4c30339e4b79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bb0f41e9e4d4672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cdf2dc876a74eea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a8b0ce759f84ce3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a3a0d7df0024f5c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23ecc4a622146c0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961dbb45fea4d07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40a1b8f2fa64109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755b5e87f604b18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d6366d47af5c49af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3c1ec4d8d159417a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c2cfda11ffc64391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40c40c207a974c3a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559af0dccde748d7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212858180ac49df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5902d1f23024e21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89b88020895429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037bc78089f4925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f25ad24d54c4817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2024年10月6日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HOL#280       主藏我靈在祂愛中   HOL#218       以愛相連	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主藏我靈在祂愛中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奇妙的救贖主是耶穌我主，祂是我奇妙的救主，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祂藏我靈魂在磐石洞穴中，喜樂如河湧流無窮。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祂藏我靈魂在磐石洞穴裡，如在乾渴地得蔭庇，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祂藏我生命在祂愛之深處，祂大能手將我扶助，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祂大能手將我扶助。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奇妙的救贖主是耶穌我主，祂挪去我一切重負，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祂扶持保守 使我不致動搖，賜我力量奔走天路。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祂藏我靈魂在磐石洞穴裡，如在乾渴地得蔭庇，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祂藏我生命在祂愛之深處，祂大能手將我扶助，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祂大能手將我扶助。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每時每刻祂賜我無窮厚恩，以神的豐盛充滿我，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我快樂歌唱 將榮耀歸與神，祂將這救贖主賜我。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祂藏我靈魂在磐石洞穴裡，如在乾渴地得蔭庇，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祂藏我生命在祂愛之深處，祂大能手將我扶助，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祂大能手將我扶助。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當我穿上潔白衣被接升空，與救主在雲中相逢，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願與眾聖徒一齊歡呼讚頌，完美救恩 奇妙恩寵。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祂藏我靈魂在磐石洞穴裡，如在乾渴地得蔭庇，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祂藏我生命在祂愛之深處，祂大能手將我扶助，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祂大能手將我扶助。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以愛相連	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福哉愛主聖徒，彼此以愛結連，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和睦相處，同心合意，在地如同在天。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在父寶座面前，同心虔誠祈禱，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同擔憂懼，同得安慰，同一盼望目標。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彼此同當憂患，彼此同肩重擔，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彼此共灑同情眼淚，彼此慰問勸勉。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我們離別之時，內心難免依依，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身雖遠離，心仍契合，希望再會有期。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下週末10月11日至13日將在本教會舉行家庭與婚姻研討會。有任何問題請聯繫軒篁姊妹。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3.  我們支持的傳教士家庭之一 Albert 和 Sarah Kwok 將於 10 月 18 日至 20 日的週末來訪。10月18日晚上6點將在西區和新橄榄團契分享。10月19日下午4:30在中文堂分享。10月20日在英文堂分享。欲了解更多信息，請聯系Ada姐妹。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受洗典禮將於11月17日主日舉行。如果你願意受洗，請聯系任何牧師或執事。提交申請的截止日期為10月20日。
5.  RCCC 和Buffalo華人基督教會聯合籃球賽將于 10 月 26 日星期六下午 3 點至 5 點在家庭生活中心舉行。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6.  下次博愛團契將於本週六10月12日11:00 AM- 1:30 PM舉行，特請陳慧華牧師（Rev. Susanna Tan）爲我們做分享，熱情邀請大家來參加。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7.  本月13日即下主日”福音使團”將在母會繼續有第二次聚會時間在下午1時30分. 主题為”新生命樂章"。並進入第一堂課程之“如何有效傳福音？”。同樣聚會流程將於西區教會進行, 日期在10月20日主日下午2點舉行, 請按照適合時間參加。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8.  我們教會今年將於 10 月 31 日下午 6 點至 8 點在母堂再次舉辦秋歡節。 歡迎所有的孩子和朋友參加，有遊戲、獎品和糖果！ 如果您可以提供點心，或者捐贈全新或半新的玩具，請聯繫 Grace Chen 或 Lawrence Tai。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5:1-4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我這作長老、作基督受苦的見證、同享後來所要顯現之榮耀的、勸你們中間與我同作長老的人。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務要牧養在你們中間　神的群羊、按著　神旨意照管他們．不是出於勉強、乃是出於甘心．也不是因為貪財、乃是出於樂意。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也不是轄制所託付你們的、乃是作群羊的榜樣。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到了牧長顯現的時候、你們必得那永不衰殘的榮耀冠冕。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按着神的旨意牧养羊群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长老的劝勉二、 合神心意的牧养三、 得那荣耀的冠冕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长老的劝勉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5:1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我這作長老、作基督受苦的見證、同享後來所要顯現之榮耀的、勸你們中間與我同作長老的人。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合神心意的牧养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5:2-3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務要牧養在你們中間　神的群羊、按著　神旨意照管他們．不是出於勉強、乃是出於甘心．也不是因為貪財、乃是出於樂意。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也不是轄制所託付你們的、乃是作群羊的榜樣。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得那荣耀的冠冕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5:4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到了牧長顯現的時候、你們必得那永不衰殘的榮耀冠冕。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HOL#1006       獻上自己為祭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獻上自己為祭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獻上自己為祭，完全降服於你，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靈火熊熊來焚燒，恩膏厚厚濕衣襟。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邁開征戰步伐，高舉基督旌旗，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你看我們為華冠，以我們為精兵。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讓我們重建大衛倒塌的帳幕，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我們起來堵住其中的破口，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重修毀壞的祭壇，釋放被擄的靈魂，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願你榮耀的國度降臨。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聖餐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7125328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533400" y="1219200"/>
            <a:ext cx="7848600" cy="537583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square">
            <a:spAutoFit/>
          </a:bodyPr>
          <a:lstStyle xmlns:a="http://schemas.openxmlformats.org/drawingml/2006/main"/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我信上帝，全能的父，創造天地的主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；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我信我主耶穌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基督，上帝獨生的子；因聖靈感孕，由童貞女馬利亞所生；在本丟彼拉多手下受難，被釘於十字架，受死，埋葬；降在陰間，第三天從死人中復活；升天，坐在全能父上帝的右邊；將來必從那裡降臨，審判活人死人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。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我信聖靈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；我信聖而公之教會；我信聖徒相通；我信罪得赦免；我信身體復活；我信永生。阿們。</a:t>
            </a:r>
            <a:endParaRPr lang="zh-TW" altLang="en-US" sz="3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152400" y="152400"/>
            <a:ext cx="7620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使徒信經  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起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）</a:t>
            </a:r>
            <a:endParaRPr lang="zh-TW" altLang="en-US" sz="4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  <p:extLst>
      <p:ext uri="{BB962C8B-B14F-4D97-AF65-F5344CB8AC3E}">
        <p14:creationId xmlns:p14="http://schemas.microsoft.com/office/powerpoint/2010/main" val="2572027261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100:4-5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當稱謝進入他的門、當讚美進入他的院．當感謝他、稱頌他的名。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因為耶和華本為善．他的慈愛、存到永遠、他的信實、直到萬代。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5:2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務要牧養在你們中間　神的群羊、按著　神旨意照管他們．不是出於勉強、乃是出於甘心．也不是因為貪財、乃是出於樂意。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HOL#18       你的信實廣大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你的信實廣大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你的信實廣大，我神我天父，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在你永遠沒有轉動影兒；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永不改變，父神每天施憐憫，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無始無終上主，施恩不盡。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春夏秋冬四季，有栽種收成，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日月星辰時刻運轉不停；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宇宙萬物都見證造物主宰，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述說天父豐盛，信實，慈愛。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你赦免我罪過，賜永遠安寧，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你常與我同在，安慰引領；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求賜今天力量，明天的盼望，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從天降下恩典，福樂無窮。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副歌：你的信實廣大，你的信實廣大，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清晨復清晨，更經歷新恩；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我所需用你恩手豐富預備，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你的信實廣大，顯在我身。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