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f5d1f70fbd9344a4"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84fd18bd27464290"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c757b44ad54047dd"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86d15e30fae04dac"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96bd66f0250f494e"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f88f2de2e5374b8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5f0d9692ba3c424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253866b298de4808" /></Relationships>
</file>

<file path=ppt/slides/_rels/slide19.xml.rels>&#65279;<?xml version="1.0" encoding="utf-8"?><Relationships xmlns="http://schemas.openxmlformats.org/package/2006/relationships"><Relationship Type="http://schemas.openxmlformats.org/officeDocument/2006/relationships/slideLayout" Target="/ppt/slideLayouts/slideLayout1.xml" Id="R3456f4ae41a44c44"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d364e69b67664999"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dd83b1b5f1a84848"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e859b8c2a9184813"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90f868b88d54498a"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237435fdc6d6432e"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b900f46243f74845"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06,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