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1a84f67c44a44f8"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e7b2988fb61d4a53"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c3304f2e7594ee1"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c5b4185770b486c"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e352470126104b6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de692776194c4cc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9b8c8134972b436c"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ab3ae679d48464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c1892ed279343e4"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254d61cd903443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9d6bb07cd5140d4"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5fe62137cc6e4ce8"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fff52c653534c8a"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13,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