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ceb314c2ca4b3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de01e307ea444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c16f9637c9431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3e9b223b7f468c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8acf5d56154fb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3a57cc69ae49a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69b98e783c4f7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212cc718434e8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a373405bef415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0f9ee567e04de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812d6aba994fb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4e895c6c73410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611c9c610b4f8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b53194355b4ec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853d42c36e432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9db8623e1548c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40b0fb3926440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ac50c77b7e4af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28a1d370841a1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76886390184d0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740ac2b6b343b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2dd142a58749e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476586f89a94c7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f63a283fe544a3c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b7d75c6c5fd45e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cd84405d38416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9d37f57f3a4d5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8cf893bc8d416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ccec1fa1ab478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9c6131b5e9b6470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2024年10月20日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何等恩典   有祢同行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何等恩典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以真誠的心，降服在你面前，開我心眼使我看見，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以感恩的心，領受生命活水，從你而來的溫柔謙卑，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何等恩典，你竟然在乎我，何等恩典，你寶血為我流，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何等恩典，你以尊貴榮耀為我冠冕，我的嘴必充滿讚美，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你已挪去我所有枷鎖，你已挪去我所有重擔，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你已挪去我所有傷悲，你的名配得所有頌讚。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何等恩典，你竟然在乎我，何等恩典，你寶血為我流，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何等恩典，你以尊貴榮耀為我冠冕，我的嘴必充滿讚美，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有祢同行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開我眼睛 看見祢就在這裡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將(我的)愛完全 讓我心一無畏懼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每當我轉向祢 祢已在這裡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每當我親近祢 祢就與我親近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我尚未求告 祢已應允 使我喜樂滿溢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愛既完全 將一切懼怕除去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1.	歡迎Albert 和 Sarah Kwok一家在本週末與我們分享神在他們的事工中所行的一切。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2.	請大家來參加今天下午1:30-2:00在307室的禱告會，爲教會領袖禱告。
4.  3.	受洗典禮將於11月17日主日舉行。如果你願意受洗，請聯系任何牧師或執事。今天是提交申請的截止日期。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4.	RCCC 和Buffalo華人基督教會聯合籃球賽將於 本週六10 月 26 日下午 3 點至 5 點在家庭生活中心舉行。
6.  5.	今天下午2點“福音使團”將在西區教會進行。主题為“新生命樂章"。並進入第一堂課程之“如何有效傳福音？”。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6.	我們教會今年將於 10 月 31 日下午 6 點至 8 點在母堂再次舉辦秋歡節。歡迎所有的孩子和朋友參加，有遊戲、獎品和糖果！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7.	由于家庭生活中心有秋歡節的安排，下週二（10 月 29 日）將沒有體育事工。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4:7-11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萬物的結局近了．所以你們要謹慎自守、儆醒禱告。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最要緊的是彼此切實相愛．因為愛能遮掩許多的罪。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你們要互相款待、不發怨言．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各人要照所得的恩賜彼此服事、作　神百般恩賜的好管家．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若有講道的、要按著　神的聖言講．若有服事人的、要按著　神所賜的力量服事．叫　神在凡事上因耶穌基督得榮耀．原來榮耀權能都是他的、直到永永遠遠。阿們。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圣徒的谨守与警醒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圣徒的谨守与警醒 (4：7)二、 圣徒彼此相爱、彼此服事 (4：8-11a)三、 神在凡事上得荣耀 (4：11b)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圣徒的谨守与警醒 (4：7)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萬物的結局近了．所以你們要謹慎自守、儆醒禱告。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再者、你們曉得現今就是該趁早睡醒的時候、因為我們得救、現今比初信的時候更近了。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黑夜已深、白晝將近．我們就當脫去暗昧的行為、帶上光明的兵器。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行事為人要端正、好像行在白晝．不可荒宴醉酒．不可好色邪蕩．不可爭競嫉妒。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圣徒彼此相爱、彼此服事 (4：8-11a)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4:8-11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最要緊的是彼此切實相愛．因為愛能遮掩許多的罪。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你們要互相款待、不發怨言．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各人要照所得的恩賜彼此服事、作　神百般恩賜的好管家．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若有講道的、要按著　神的聖言講．若有服事人的、要按著　神所賜的力量服事．叫　神在凡事上因耶穌基督得榮耀．原來榮耀權能都是他的、直到永永遠遠。阿們。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加利利人哪、你們為甚麼站著望天呢．這離開你們被接升天的耶穌、你們見他怎樣往天上去、他還要怎樣來。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神在凡事上得荣耀 (4：11b)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4:11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若有講道的、要按著　神的聖言講．若有服事人的、要按著　神所賜的力量服事．叫　神在凡事上因耶穌基督得榮耀．原來榮耀權能都是他的、直到永永遠遠。阿們。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萬物的結局近了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萬物的結局近了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146:1-5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你們要讚美耶和華。我的心哪、你要讚美耶和華。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我一生要讚美耶和華．我還活的時候、要歌頌我的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你們不要倚靠君王、不要倚靠世人、他一點不能幫助。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他的氣一斷、就歸回塵土．他所打算的、當日就消滅了。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以雅各的　神為幫助、仰望耶和華他　神的、這人便為有福。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146:1-5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你們要讚美耶和華。我的心哪、你要讚美耶和華。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我一生要讚美耶和華．我還活的時候、要歌頌我的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你們不要倚靠君王、不要倚靠世人、他一點不能幫助。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他的氣一斷、就歸回塵土．他所打算的、當日就消滅了。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以雅各的　神為幫助、仰望耶和華他　神的、這人便為有福。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祢坐著爲王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祢坐著爲王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主耶和華，滿有憐憫和恩典，我投靠在你翅膀蔭下，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當我回轉，一宿雖然有哭泣，早晨必歡呼喜樂。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你坐著為王到永永遠遠，雖洪水翻騰，我堅定仰望你。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你坐著為王垂聽我呼求，使我靈甦醒，有復活的生命。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