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1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s/slide12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1a.xml" ContentType="application/vnd.openxmlformats-officedocument.presentationml.slide+xml"/>
  <Override PartName="/ppt/slides/slide1b.xml" ContentType="application/vnd.openxmlformats-officedocument.presentationml.slide+xml"/>
  <Override PartName="/ppt/slides/slide1c.xml" ContentType="application/vnd.openxmlformats-officedocument.presentationml.slide+xml"/>
  <Override PartName="/ppt/slides/slide1d.xml" ContentType="application/vnd.openxmlformats-officedocument.presentationml.slide+xml"/>
  <Override PartName="/ppt/slides/slide1e.xml" ContentType="application/vnd.openxmlformats-officedocument.presentationml.slide+xml"/>
  <Override PartName="/ppt/slides/slide1f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="http://schemas.openxmlformats.org/presentationml/2006/main" saveSubsetFonts="1">
  <p:sldMasterIdLst>
    <p:sldMasterId xmlns:r="http://schemas.openxmlformats.org/officeDocument/2006/relationships" id="2147483648" r:id="rId1"/>
  </p:sldMasterIdLst>
  <p:notesMasterIdLst>
    <p:notesMasterId xmlns:r="http://schemas.openxmlformats.org/officeDocument/2006/relationships" r:id="rId12"/>
  </p:notesMasterIdLst>
  <p:sldIdLst>
    <p:sldId xmlns:r="http://schemas.openxmlformats.org/officeDocument/2006/relationships" id="259" r:id="rId2"/>
    <p:sldId xmlns:r="http://schemas.openxmlformats.org/officeDocument/2006/relationships" id="269" r:id="newSlide1"/>
    <p:sldId xmlns:r="http://schemas.openxmlformats.org/officeDocument/2006/relationships" id="270" r:id="newSlide2"/>
    <p:sldId xmlns:r="http://schemas.openxmlformats.org/officeDocument/2006/relationships" id="271" r:id="newSlide3"/>
    <p:sldId xmlns:r="http://schemas.openxmlformats.org/officeDocument/2006/relationships" id="272" r:id="newSlide4"/>
    <p:sldId xmlns:r="http://schemas.openxmlformats.org/officeDocument/2006/relationships" id="273" r:id="newSlide5"/>
    <p:sldId xmlns:r="http://schemas.openxmlformats.org/officeDocument/2006/relationships" id="274" r:id="newSlide6"/>
    <p:sldId xmlns:r="http://schemas.openxmlformats.org/officeDocument/2006/relationships" id="275" r:id="newSlide7"/>
    <p:sldId xmlns:r="http://schemas.openxmlformats.org/officeDocument/2006/relationships" id="276" r:id="newSlide8"/>
    <p:sldId xmlns:r="http://schemas.openxmlformats.org/officeDocument/2006/relationships" id="277" r:id="newSlide9"/>
    <p:sldId xmlns:r="http://schemas.openxmlformats.org/officeDocument/2006/relationships" id="278" r:id="newSlide10"/>
    <p:sldId xmlns:r="http://schemas.openxmlformats.org/officeDocument/2006/relationships" id="279" r:id="newSlide11"/>
    <p:sldId xmlns:r="http://schemas.openxmlformats.org/officeDocument/2006/relationships" id="280" r:id="newSlide12"/>
    <p:sldId xmlns:r="http://schemas.openxmlformats.org/officeDocument/2006/relationships" id="281" r:id="newSlide13"/>
    <p:sldId xmlns:r="http://schemas.openxmlformats.org/officeDocument/2006/relationships" id="282" r:id="newSlide14"/>
    <p:sldId xmlns:r="http://schemas.openxmlformats.org/officeDocument/2006/relationships" id="283" r:id="newSlide15"/>
    <p:sldId xmlns:r="http://schemas.openxmlformats.org/officeDocument/2006/relationships" id="284" r:id="newSlide16"/>
    <p:sldId xmlns:r="http://schemas.openxmlformats.org/officeDocument/2006/relationships" id="285" r:id="newSlide17"/>
    <p:sldId xmlns:r="http://schemas.openxmlformats.org/officeDocument/2006/relationships" id="286" r:id="newSlide18"/>
    <p:sldId xmlns:r="http://schemas.openxmlformats.org/officeDocument/2006/relationships" id="287" r:id="newSlide19"/>
    <p:sldId xmlns:r="http://schemas.openxmlformats.org/officeDocument/2006/relationships" id="288" r:id="newSlide20"/>
    <p:sldId xmlns:r="http://schemas.openxmlformats.org/officeDocument/2006/relationships" id="289" r:id="newSlide21"/>
    <p:sldId xmlns:r="http://schemas.openxmlformats.org/officeDocument/2006/relationships" id="290" r:id="newSlide22"/>
    <p:sldId xmlns:r="http://schemas.openxmlformats.org/officeDocument/2006/relationships" id="291" r:id="newSlide23"/>
    <p:sldId xmlns:r="http://schemas.openxmlformats.org/officeDocument/2006/relationships" id="292" r:id="newSlide24"/>
    <p:sldId xmlns:r="http://schemas.openxmlformats.org/officeDocument/2006/relationships" id="293" r:id="newSlide25"/>
    <p:sldId xmlns:r="http://schemas.openxmlformats.org/officeDocument/2006/relationships" id="294" r:id="newSlide26"/>
    <p:sldId xmlns:r="http://schemas.openxmlformats.org/officeDocument/2006/relationships" id="295" r:id="newSlide27"/>
    <p:sldId xmlns:r="http://schemas.openxmlformats.org/officeDocument/2006/relationships" id="296" r:id="newSlide28"/>
    <p:sldId xmlns:r="http://schemas.openxmlformats.org/officeDocument/2006/relationships" id="297" r:id="newSlide29"/>
    <p:sldId xmlns:r="http://schemas.openxmlformats.org/officeDocument/2006/relationships" id="298" r:id="newSlide30"/>
  </p:sldIdLst>
  <p:sldSz cx="9144000" cy="6858000" type="screen4x3"/>
  <p:notesSz cx="6858000" cy="9144000"/>
  <p:defaultTextStyle>
    <a:defPPr xmlns:a="http://schemas.openxmlformats.org/drawingml/2006/main">
      <a:defRPr lang="en-US"/>
    </a:defPPr>
    <a:lvl1pPr xmlns:a="http://schemas.openxmlformats.org/drawingml/2006/main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xmlns:a="http://schemas.openxmlformats.org/drawingml/2006/main"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xmlns:a="http://schemas.openxmlformats.org/drawingml/2006/main"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xmlns:a="http://schemas.openxmlformats.org/drawingml/2006/main"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xmlns:a="http://schemas.openxmlformats.org/drawingml/2006/main"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xmlns:a="http://schemas.openxmlformats.org/drawingml/2006/main"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xmlns:a="http://schemas.openxmlformats.org/drawingml/2006/main"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xmlns:a="http://schemas.openxmlformats.org/drawingml/2006/main"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xmlns:a="http://schemas.openxmlformats.org/drawingml/2006/main"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8CDD93FA-A8B0-424C-BB84-7059F21A92D7}">
          <p14:sldIdLst>
            <p14:sldId id="259"/>
            <p14:sldId id="258"/>
            <p14:sldId id="260"/>
            <p14:sldId id="261"/>
            <p14:sldId id="262"/>
            <p14:sldId id="263"/>
            <p14:sldId id="264"/>
            <p14:sldId id="266"/>
            <p14:sldId id="267"/>
            <p14:sldId id="268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zeyadr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AE9FF"/>
    <a:srgbClr val="CCECFF"/>
    <a:srgbClr val="99CCFF"/>
    <a:srgbClr val="66CCFF"/>
    <a:srgbClr val="3399FF"/>
    <a:srgbClr val="006699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660"/>
  </p:normalViewPr>
  <p:slideViewPr>
    <p:cSldViewPr>
      <p:cViewPr>
        <p:scale>
          <a:sx n="100" d="100"/>
          <a:sy n="100" d="100"/>
        </p:scale>
        <p:origin x="-16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commentAuthors" Target="commentAuthors.xml" Id="rId13" /><Relationship Type="http://schemas.openxmlformats.org/officeDocument/2006/relationships/notesMaster" Target="notesMasters/notesMaster1.xml" Id="rId12" /><Relationship Type="http://schemas.openxmlformats.org/officeDocument/2006/relationships/tableStyles" Target="tableStyles.xml" Id="rId17" /><Relationship Type="http://schemas.openxmlformats.org/officeDocument/2006/relationships/slide" Target="slides/slide1.xml" Id="rId2" /><Relationship Type="http://schemas.openxmlformats.org/officeDocument/2006/relationships/theme" Target="theme/theme1.xml" Id="rId16" /><Relationship Type="http://schemas.openxmlformats.org/officeDocument/2006/relationships/slideMaster" Target="slideMasters/slideMaster1.xml" Id="rId1" /><Relationship Type="http://schemas.openxmlformats.org/officeDocument/2006/relationships/viewProps" Target="viewProps.xml" Id="rId15" /><Relationship Type="http://schemas.openxmlformats.org/officeDocument/2006/relationships/presProps" Target="presProps.xml" Id="rId14" /><Relationship Type="http://schemas.openxmlformats.org/officeDocument/2006/relationships/slide" Target="/ppt/slides/slideb.xml" Id="newSlide1" /><Relationship Type="http://schemas.openxmlformats.org/officeDocument/2006/relationships/slide" Target="/ppt/slides/slidec.xml" Id="newSlide2" /><Relationship Type="http://schemas.openxmlformats.org/officeDocument/2006/relationships/slide" Target="/ppt/slides/slided.xml" Id="newSlide3" /><Relationship Type="http://schemas.openxmlformats.org/officeDocument/2006/relationships/slide" Target="/ppt/slides/slidee.xml" Id="newSlide4" /><Relationship Type="http://schemas.openxmlformats.org/officeDocument/2006/relationships/slide" Target="/ppt/slides/slidef.xml" Id="newSlide5" /><Relationship Type="http://schemas.openxmlformats.org/officeDocument/2006/relationships/slide" Target="/ppt/slides/slide11.xml" Id="newSlide6" /><Relationship Type="http://schemas.openxmlformats.org/officeDocument/2006/relationships/slide" Target="/ppt/slides/slide12.xml" Id="newSlide7" /><Relationship Type="http://schemas.openxmlformats.org/officeDocument/2006/relationships/slide" Target="/ppt/slides/slide13.xml" Id="newSlide8" /><Relationship Type="http://schemas.openxmlformats.org/officeDocument/2006/relationships/slide" Target="/ppt/slides/slide14.xml" Id="newSlide9" /><Relationship Type="http://schemas.openxmlformats.org/officeDocument/2006/relationships/slide" Target="/ppt/slides/slide15.xml" Id="newSlide10" /><Relationship Type="http://schemas.openxmlformats.org/officeDocument/2006/relationships/slide" Target="/ppt/slides/slide16.xml" Id="newSlide11" /><Relationship Type="http://schemas.openxmlformats.org/officeDocument/2006/relationships/slide" Target="/ppt/slides/slide17.xml" Id="newSlide12" /><Relationship Type="http://schemas.openxmlformats.org/officeDocument/2006/relationships/slide" Target="/ppt/slides/slide18.xml" Id="newSlide13" /><Relationship Type="http://schemas.openxmlformats.org/officeDocument/2006/relationships/slide" Target="/ppt/slides/slide19.xml" Id="newSlide14" /><Relationship Type="http://schemas.openxmlformats.org/officeDocument/2006/relationships/slide" Target="/ppt/slides/slide1a.xml" Id="newSlide15" /><Relationship Type="http://schemas.openxmlformats.org/officeDocument/2006/relationships/slide" Target="/ppt/slides/slide1b.xml" Id="newSlide16" /><Relationship Type="http://schemas.openxmlformats.org/officeDocument/2006/relationships/slide" Target="/ppt/slides/slide1c.xml" Id="newSlide17" /><Relationship Type="http://schemas.openxmlformats.org/officeDocument/2006/relationships/slide" Target="/ppt/slides/slide1d.xml" Id="newSlide18" /><Relationship Type="http://schemas.openxmlformats.org/officeDocument/2006/relationships/slide" Target="/ppt/slides/slide1e.xml" Id="newSlide19" /><Relationship Type="http://schemas.openxmlformats.org/officeDocument/2006/relationships/slide" Target="/ppt/slides/slide1f.xml" Id="newSlide20" /><Relationship Type="http://schemas.openxmlformats.org/officeDocument/2006/relationships/slide" Target="/ppt/slides/slide20.xml" Id="newSlide21" /><Relationship Type="http://schemas.openxmlformats.org/officeDocument/2006/relationships/slide" Target="/ppt/slides/slide21.xml" Id="newSlide22" /><Relationship Type="http://schemas.openxmlformats.org/officeDocument/2006/relationships/slide" Target="/ppt/slides/slide22.xml" Id="newSlide23" /><Relationship Type="http://schemas.openxmlformats.org/officeDocument/2006/relationships/slide" Target="/ppt/slides/slide23.xml" Id="newSlide24" /><Relationship Type="http://schemas.openxmlformats.org/officeDocument/2006/relationships/slide" Target="/ppt/slides/slide24.xml" Id="newSlide25" /><Relationship Type="http://schemas.openxmlformats.org/officeDocument/2006/relationships/slide" Target="/ppt/slides/slide25.xml" Id="newSlide26" /><Relationship Type="http://schemas.openxmlformats.org/officeDocument/2006/relationships/slide" Target="/ppt/slides/slide26.xml" Id="newSlide27" /><Relationship Type="http://schemas.openxmlformats.org/officeDocument/2006/relationships/slide" Target="/ppt/slides/slide27.xml" Id="newSlide28" /><Relationship Type="http://schemas.openxmlformats.org/officeDocument/2006/relationships/slide" Target="/ppt/slides/slide28.xml" Id="newSlide29" /><Relationship Type="http://schemas.openxmlformats.org/officeDocument/2006/relationships/slide" Target="/ppt/slides/slide29.xml" Id="newSlide30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19A6ADCE-BDD0-4D39-8B0B-D1B8DA6C2AB8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E3FE048F-E015-45E8-A225-4BAE8289DA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884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7388"/>
            <a:ext cx="4568825" cy="3427412"/>
          </a:xfrm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3213"/>
          </a:xfrm>
          <a:noFill/>
          <a:ln/>
        </p:spPr>
        <p:txBody>
          <a:bodyPr lIns="91011" tIns="45506" rIns="91011" bIns="45506"/>
          <a:lstStyle/>
          <a:p>
            <a:endParaRPr lang="zh-TW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E108BE-48AF-4F6A-81D4-C5B555C24BCE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CB235-ED93-4796-ADF4-C9202096F7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0560A-4DA2-47F3-868B-2F45A7705317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96A4C2-660C-45F1-B3DD-C22E0F979C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0BFCA5-DE54-483A-87BF-8ABBA28F5818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7F2C3-CA8E-4813-8A17-AC9FC016AF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119A63-15FB-469D-B5F6-3119CBB88C67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766FA9-6B9A-4CE7-8A49-5A2CD53FB6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C3C1E9-733F-4A37-9B6C-837E5BFE993C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D637D4-76CA-490D-97C1-EF8A0EDA80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019C68-489A-481E-9E7C-09307A5815B4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36309-9E56-43BC-86E3-CB5EC8CC08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4EBE01-7444-40B1-B038-C62F512CADBD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559A5B-53BD-4EE0-B3FB-9693B09CCC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9B732-AA3B-4D56-979D-10B156FDD593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EDA7A9-55FB-42DD-85A6-FF4D2F5F4B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89B0D1-2FAA-458E-B71E-333F1B53E42C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5F2367-CC11-469D-9CD0-E045511CCD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0EFA3-646B-42A5-B782-4132A906D41D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952AE-4895-4143-8101-89A3C1F707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4F6E0-7C27-4AB4-B7B4-98E8A71AA0FF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C604F-FAF2-4108-A5F7-B8C00CE305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7A16AC-53B0-4A57-92AE-510269098479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3CC4C3-8894-40FA-8AE3-B6FEFE527B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0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8BE1892-2237-47AF-8E41-D1C88DE870BE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5BD0344-50D4-436D-9520-EFD8667201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gif"/></Relationships>
</file>

<file path=ppt/slides/_rels/slide11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74ceb314c2ca4b3f" /></Relationships>
</file>

<file path=ppt/slides/_rels/slide12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dfde01e307ea4448" /></Relationships>
</file>

<file path=ppt/slides/_rels/slide13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82c16f9637c94316" /></Relationships>
</file>

<file path=ppt/slides/_rels/slide14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4b3e9b223b7f468c" /></Relationships>
</file>

<file path=ppt/slides/_rels/slide15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ab8acf5d56154fb7" /></Relationships>
</file>

<file path=ppt/slides/_rels/slide16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a63a57cc69ae49aa" /></Relationships>
</file>

<file path=ppt/slides/_rels/slide17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a469b98e783c4f7b" /></Relationships>
</file>

<file path=ppt/slides/_rels/slide18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09212cc718434e83" /></Relationships>
</file>

<file path=ppt/slides/_rels/slide19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14a373405bef4155" /></Relationships>
</file>

<file path=ppt/slides/_rels/slide1a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0f0f9ee567e04def" /></Relationships>
</file>

<file path=ppt/slides/_rels/slide1b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92812d6aba994fb6" /></Relationships>
</file>

<file path=ppt/slides/_rels/slide1c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5c4e895c6c73410a" /></Relationships>
</file>

<file path=ppt/slides/_rels/slide1d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72611c9c610b4f8a" /></Relationships>
</file>

<file path=ppt/slides/_rels/slide1e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98b53194355b4ece" /></Relationships>
</file>

<file path=ppt/slides/_rels/slide1f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b7853d42c36e4321" /></Relationships>
</file>

<file path=ppt/slides/_rels/slide20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df9db8623e1548c9" /></Relationships>
</file>

<file path=ppt/slides/_rels/slide21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0e40b0fb3926440f" /></Relationships>
</file>

<file path=ppt/slides/_rels/slide22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c6ac50c77b7e4af7" /></Relationships>
</file>

<file path=ppt/slides/_rels/slide23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5f028a1d370841a1" /></Relationships>
</file>

<file path=ppt/slides/_rels/slide24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e076886390184d0e" /></Relationships>
</file>

<file path=ppt/slides/_rels/slide25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b1740ac2b6b343be" /></Relationships>
</file>

<file path=ppt/slides/_rels/slide26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582dd142a58749e5" /></Relationships>
</file>

<file path=ppt/slides/_rels/slide27.xml.rels>&#65279;<?xml version="1.0" encoding="utf-8"?><Relationships xmlns="http://schemas.openxmlformats.org/package/2006/relationships"><Relationship Type="http://schemas.openxmlformats.org/officeDocument/2006/relationships/slideLayout" Target="/ppt/slideLayouts/slideLayout1.xml" Id="Rb476586f89a94c70" /></Relationships>
</file>

<file path=ppt/slides/_rels/slide28.xml.rels>&#65279;<?xml version="1.0" encoding="utf-8"?><Relationships xmlns="http://schemas.openxmlformats.org/package/2006/relationships"><Relationship Type="http://schemas.openxmlformats.org/officeDocument/2006/relationships/slideLayout" Target="/ppt/slideLayouts/slideLayout1.xml" Id="R8f63a283fe544a3c" /></Relationships>
</file>

<file path=ppt/slides/_rels/slide29.xml.rels>&#65279;<?xml version="1.0" encoding="utf-8"?><Relationships xmlns="http://schemas.openxmlformats.org/package/2006/relationships"><Relationship Type="http://schemas.openxmlformats.org/officeDocument/2006/relationships/slideLayout" Target="/ppt/slideLayouts/slideLayout1.xml" Id="R3b7d75c6c5fd45e9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1dcd84405d384163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339d37f57f3a4d5f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8e8cf893bc8d4160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c4ccec1fa1ab478b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slideLayout" Target="/ppt/slideLayouts/slideLayout6.xml" Id="R9c6131b5e9b64704" /></Relationships>
</file>

<file path=ppt/slides/slide1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xmlns:a="http://schemas.openxmlformats.org/drawingml/2006/main" noGrp="1"/>
          </p:cNvSpPr>
          <p:nvPr>
            <p:ph type="body" sz="half" idx="1"/>
          </p:nvPr>
        </p:nvSpPr>
        <p:spPr>
          <a:xfrm xmlns:a="http://schemas.openxmlformats.org/drawingml/2006/main">
            <a:off x="304800" y="3352800"/>
            <a:ext cx="8534400" cy="1738313"/>
          </a:xfrm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0" indent="114300" algn="ctr"/>
            <a:r>
              <a:rPr lang="zh-TW" altLang="en-US" sz="60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仿宋繁体"/>
              </a:rPr>
              <a:t>主日崇拜</a:t>
            </a:r>
          </a:p>
          <a:p xmlns:a="http://schemas.openxmlformats.org/drawingml/2006/main">
            <a:pPr marL="0" indent="114300" algn="ctr"/>
            <a:r>
              <a:rPr lang="en-US" altLang="zh-TW" sz="4000" b="1" smtClean="0">
                <a:solidFill>
                  <a:srgbClr val="FFFF00"/>
                </a:solidFill>
                <a:latin typeface="仿宋繁体"/>
                <a:ea typeface="Batang" pitchFamily="18" charset="-127"/>
                <a:cs typeface="仿宋繁体"/>
              </a:rPr>
              <a:t>2024年10月20日</a:t>
            </a:r>
            <a:endParaRPr lang="en-US" sz="4000" b="1" smtClean="0">
              <a:solidFill>
                <a:srgbClr val="FFFF00"/>
              </a:solidFill>
              <a:latin typeface="仿宋繁体"/>
              <a:ea typeface="Batang" pitchFamily="18" charset="-127"/>
              <a:cs typeface="仿宋繁体"/>
            </a:endParaRPr>
          </a:p>
        </p:txBody>
      </p:sp>
      <p:pic>
        <p:nvPicPr>
          <p:cNvPr id="15362" name="Picture 3"/>
          <p:cNvPicPr>
            <a:picLocks xmlns:a="http://schemas.openxmlformats.org/drawingml/2006/main" noGrp="1" noChangeAspect="1" noChangeArrowheads="1"/>
          </p:cNvPicPr>
          <p:nvPr>
            <p:ph type="clipArt" sz="half" idx="2"/>
          </p:nvPr>
        </p:nvPicPr>
        <p:blipFill>
          <a:blip xmlns:r="http://schemas.openxmlformats.org/officeDocument/2006/relationships" xmlns:a="http://schemas.openxmlformats.org/drawingml/2006/main" r:embed="rId3"/>
          <a:srcRect xmlns:a="http://schemas.openxmlformats.org/drawingml/2006/main"/>
          <a:stretch xmlns:a="http://schemas.openxmlformats.org/drawingml/2006/main">
            <a:fillRect/>
          </a:stretch>
        </p:blipFill>
        <p:spPr>
          <a:xfrm xmlns:a="http://schemas.openxmlformats.org/drawingml/2006/main">
            <a:off x="1752600" y="381000"/>
            <a:ext cx="5715000" cy="2768600"/>
          </a:xfrm>
        </p:spPr>
      </p:pic>
      <p:sp>
        <p:nvSpPr>
          <p:cNvPr id="15363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5791200"/>
            <a:ext cx="9144000" cy="701675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eaLnBrk="0" hangingPunct="0">
              <a:spcBef>
                <a:spcPct val="20000"/>
              </a:spcBef>
              <a:buFont typeface="Arial" charset="0"/>
              <a:buNone/>
            </a:pPr>
            <a:endParaRPr lang="en-US" sz="4000" b="1">
              <a:solidFill>
                <a:srgbClr val="FFFF00"/>
              </a:solidFill>
              <a:latin typeface="仿宋繁体"/>
              <a:ea typeface="仿宋繁体"/>
              <a:cs typeface="仿宋繁体"/>
            </a:endParaRPr>
          </a:p>
        </p:txBody>
      </p:sp>
      <p:sp>
        <p:nvSpPr>
          <p:cNvPr id="17413" name="Rectangle 5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6186488"/>
            <a:ext cx="9144000" cy="519112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 eaLnBrk="0" hangingPunct="0">
              <a:spcBef>
                <a:spcPct val="20000"/>
              </a:spcBef>
              <a:buFont typeface="Arial" charset="0"/>
              <a:buNone/>
            </a:pPr>
            <a:r>
              <a:rPr lang="zh-TW" sz="28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崇拜正在進行中</a:t>
            </a:r>
            <a:r>
              <a:rPr lang="zh-TW" altLang="en-US" sz="2800" b="1">
                <a:solidFill>
                  <a:schemeClr val="bg1"/>
                </a:solidFill>
                <a:latin typeface="Calibri" pitchFamily="34" charset="0"/>
              </a:rPr>
              <a:t>，</a:t>
            </a:r>
            <a:r>
              <a:rPr lang="zh-TW" sz="28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請關閉你的手機和傳呼機</a:t>
            </a:r>
            <a:r>
              <a:rPr lang="zh-TW" altLang="en-US" sz="2800" b="1">
                <a:solidFill>
                  <a:schemeClr val="bg1"/>
                </a:solidFill>
                <a:latin typeface="Calibri" pitchFamily="34" charset="0"/>
              </a:rPr>
              <a:t>，</a:t>
            </a:r>
            <a:r>
              <a:rPr lang="zh-TW" sz="28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謝謝合作。</a:t>
            </a:r>
            <a:endParaRPr lang="en-US" sz="2800" b="1" i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</p:txBody>
      </p:sp>
      <p:pic>
        <p:nvPicPr>
          <p:cNvPr id="15365" name="Picture 6"/>
          <p:cNvPicPr>
            <a:picLocks xmlns:a="http://schemas.openxmlformats.org/drawingml/2006/main" noChangeAspect="1" noChangeArrowheads="1"/>
          </p:cNvPicPr>
          <p:nvPr/>
        </p:nvPicPr>
        <p:blipFill>
          <a:blip xmlns:r="http://schemas.openxmlformats.org/officeDocument/2006/relationships" xmlns:a="http://schemas.openxmlformats.org/drawingml/2006/main" r:embed="rId4"/>
          <a:srcRect xmlns:a="http://schemas.openxmlformats.org/drawingml/2006/main"/>
          <a:stretch xmlns:a="http://schemas.openxmlformats.org/drawingml/2006/main">
            <a:fillRect/>
          </a:stretch>
        </p:blipFill>
        <p:spPr bwMode="auto">
          <a:xfrm xmlns:a="http://schemas.openxmlformats.org/drawingml/2006/main">
            <a:off x="7924800" y="5181600"/>
            <a:ext cx="660400" cy="78105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round/>
            <a:headEnd/>
            <a:tailEnd/>
          </a:ln>
        </p:spPr>
      </p:pic>
    </p:spTree>
  </p:cSld>
  <p:clrMapOvr>
    <a:masterClrMapping xmlns:a="http://schemas.openxmlformats.org/drawingml/2006/main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3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xmlns:a="http://schemas.openxmlformats.org/drawingml/2006/main" val="tx1"/>
                                      </p:to>
                                    </p:animClr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/>
    </p:bldLst>
  </p:timing>
</p:sld>
</file>

<file path=ppt/slides/slide11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唱詩二 (會眾坐)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   何等恩典   有祢同行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2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何等恩典</a:t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以真誠的心，降服在你面前，開我心眼使我看見，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以感恩的心，領受生命活水，從你而來的溫柔謙卑，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何等恩典，你竟然在乎我，何等恩典，你寶血為我流，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何等恩典，你以尊貴榮耀為我冠冕，我的嘴必充滿讚美，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你已挪去我所有枷鎖，你已挪去我所有重擔，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你已挪去我所有傷悲，你的名配得所有頌讚。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何等恩典，你竟然在乎我，何等恩典，你寶血為我流，</a:t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何等恩典，你以尊貴榮耀為我冠冕，我的嘴必充滿讚美，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有祢同行</a:t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有祢同行 勝過千萬人同往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有祢同行 我能勇敢走窄路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開我眼睛 看見祢就在這裡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我靈穩妥 因祢與我同行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有祢同行 勝過千萬人同往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有祢同行 我能勇敢走窄路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將(我的)愛完全 讓我心一無畏懼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我靈穩妥 因祢與我同行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每當我轉向祢 祢已在這裡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每當我親近祢 祢就與我親近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我尚未求告 祢已應允 使我喜樂滿溢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有祢同行 勝過千萬人同往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有祢同行 我能勇敢走窄路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愛既完全 將一切懼怕除去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我靈穩妥 因祢與我同行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歡迎與報告 (會眾坐)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1.  歡迎新來的朋友! 歡迎弟兄姊妹及朋友來參加我們的主日崇拜。請你在散會後到圖書館左邊(201號室)來賓歡迎中心，讓我們更多認識你。
2.  1.	歡迎Albert 和 Sarah Kwok一家在本週末與我們分享神在他們的事工中所行的一切。
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7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3.  2.	請大家來參加今天下午1:30-2:00在307室的禱告會，爲教會領袖禱告。
4.  3.	受洗典禮將於11月17日主日舉行。如果你願意受洗，請聯系任何牧師或執事。今天是提交申請的截止日期。
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8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5.  4.	RCCC 和Buffalo華人基督教會聯合籃球賽將於 本週六10 月 26 日下午 3 點至 5 點在家庭生活中心舉行。
6.  5.	今天下午2點“福音使團”將在西區教會進行。主题為“新生命樂章"。並進入第一堂課程之“如何有效傳福音？”。
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9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7.  6.	我們教會今年將於 10 月 31 日下午 6 點至 8 點在母堂再次舉辦秋歡節。歡迎所有的孩子和朋友參加，有遊戲、獎品和糖果！ 如果您可以提供點心，或者捐贈全新或半新的玩具，請聯繫 Grace Chen 或 Lawrence Tai。
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a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8.  7.	由于家庭生活中心有秋歡節的安排，下週二（10 月 29 日）將沒有體育事工。
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b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牧禱 (會眾坐)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c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讀經 (會眾起立)</a:t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彼 得 前 書 4:7-11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7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萬物的結局近了．所以你們要謹慎自守、儆醒禱告。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8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最要緊的是彼此切實相愛．因為愛能遮掩許多的罪。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9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你們要互相款待、不發怨言．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10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各人要照所得的恩賜彼此服事、作　神百般恩賜的好管家．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d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11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若有講道的、要按著　神的聖言講．若有服事人的、要按著　神所賜的力量服事．叫　神在凡事上因耶穌基督得榮耀．原來榮耀權能都是他的、直到永永遠遠。阿們。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e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證道  (會眾坐)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圣徒的谨守与警醒</a:t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一、 圣徒的谨守与警醒 (4：7)二、 圣徒彼此相爱、彼此服事 (4：8-11a)三、 神在凡事上得荣耀 (4：11b)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f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一、 圣徒的谨守与警醒 (4：7)</a:t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彼 得 前 書 4:7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7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萬物的結局近了．所以你們要謹慎自守、儆醒禱告。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羅 馬 書 13:11-13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11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再者、你們曉得現今就是該趁早睡醒的時候、因為我們得救、現今比初信的時候更近了。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12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黑夜已深、白晝將近．我們就當脫去暗昧的行為、帶上光明的兵器。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13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行事為人要端正、好像行在白晝．不可荒宴醉酒．不可好色邪蕩．不可爭競嫉妒。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二、 圣徒彼此相爱、彼此服事 (4：8-11a)</a:t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彼 得 前 書 4:8-11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8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最要緊的是彼此切實相愛．因為愛能遮掩許多的罪。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9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你們要互相款待、不發怨言．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10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各人要照所得的恩賜彼此服事、作　神百般恩賜的好管家．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11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若有講道的、要按著　神的聖言講．若有服事人的、要按著　神所賜的力量服事．叫　神在凡事上因耶穌基督得榮耀．原來榮耀權能都是他的、直到永永遠遠。阿們。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使 徒 行 傳 1:11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11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加利利人哪、你們為甚麼站著望天呢．這離開你們被接升天的耶穌、你們見他怎樣往天上去、他還要怎樣來。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三、 神在凡事上得荣耀 (4：11b)</a:t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彼 得 前 書 4:11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11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若有講道的、要按著　神的聖言講．若有服事人的、要按著　神所賜的力量服事．叫　神在凡事上因耶穌基督得榮耀．原來榮耀權能都是他的、直到永永遠遠。阿們。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馬 太 福 音 24:36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36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但那日子、那時辰、沒有人知道、連天上的使者也不知道、子也不知道、惟獨父知道。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回應詩 (會眾起立)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   萬物的結局近了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26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萬物的結局近了</a:t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萬物的結局近了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所以我們要謹慎自守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儆醒禱告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最要緊的是彼此確實相愛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因為愛能遮掩許多的罪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我們要互相款待不發怨言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各人要照所得的恩賜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彼此服事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做神百般恩賜的好管家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做神百般恩賜的好管家</a:t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0" y="1295400"/>
            <a:ext cx="6705600" cy="42037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eaLnBrk="0" hangingPunct="0"/>
            <a:r>
              <a:rPr lang="zh-TW" altLang="en-US" sz="5400" b="1">
                <a:solidFill>
                  <a:schemeClr val="bg1"/>
                </a:solidFill>
                <a:latin typeface="中圓繁体"/>
              </a:rPr>
              <a:t>讚</a:t>
            </a:r>
            <a:r>
              <a:rPr lang="zh-TW" altLang="en-US" sz="5400" b="1">
                <a:solidFill>
                  <a:schemeClr val="bg1"/>
                </a:solidFill>
                <a:latin typeface="中圓繁体"/>
                <a:cs typeface="仿宋繁体"/>
              </a:rPr>
              <a:t>美真神萬福之根，</a:t>
            </a:r>
          </a:p>
          <a:p xmlns:a="http://schemas.openxmlformats.org/drawingml/2006/main">
            <a:pPr eaLnBrk="0" hangingPunct="0"/>
            <a:r>
              <a:rPr lang="zh-TW" altLang="en-US" sz="5400" b="1">
                <a:solidFill>
                  <a:schemeClr val="bg1"/>
                </a:solidFill>
                <a:latin typeface="中圓繁体"/>
                <a:cs typeface="仿宋繁体"/>
              </a:rPr>
              <a:t>世上萬民</a:t>
            </a:r>
            <a:r>
              <a:rPr lang="zh-TW" altLang="en-US" sz="5400" b="1">
                <a:solidFill>
                  <a:schemeClr val="bg1"/>
                </a:solidFill>
                <a:latin typeface="中圓繁体"/>
              </a:rPr>
              <a:t>讚美主恩，</a:t>
            </a:r>
          </a:p>
          <a:p xmlns:a="http://schemas.openxmlformats.org/drawingml/2006/main">
            <a:pPr eaLnBrk="0" hangingPunct="0"/>
            <a:r>
              <a:rPr lang="zh-TW" altLang="en-US" sz="5400" b="1">
                <a:solidFill>
                  <a:schemeClr val="bg1"/>
                </a:solidFill>
                <a:latin typeface="中圓繁体"/>
              </a:rPr>
              <a:t>天使天軍讚美主名，</a:t>
            </a:r>
          </a:p>
          <a:p xmlns:a="http://schemas.openxmlformats.org/drawingml/2006/main">
            <a:pPr eaLnBrk="0" hangingPunct="0"/>
            <a:r>
              <a:rPr lang="zh-TW" altLang="en-US" sz="5400" b="1">
                <a:solidFill>
                  <a:schemeClr val="bg1"/>
                </a:solidFill>
                <a:latin typeface="中圓繁体"/>
              </a:rPr>
              <a:t>讚美聖父聖子聖靈。</a:t>
            </a:r>
          </a:p>
          <a:p xmlns:a="http://schemas.openxmlformats.org/drawingml/2006/main">
            <a:pPr eaLnBrk="0" hangingPunct="0"/>
            <a:r>
              <a:rPr lang="zh-TW" altLang="en-US" sz="5400" b="1">
                <a:solidFill>
                  <a:schemeClr val="bg1"/>
                </a:solidFill>
                <a:latin typeface="中圓繁体"/>
              </a:rPr>
              <a:t>阿們</a:t>
            </a:r>
            <a:r>
              <a:rPr lang="zh-TW" altLang="en-US" sz="5400" b="1">
                <a:solidFill>
                  <a:schemeClr val="bg1"/>
                </a:solidFill>
                <a:latin typeface="Times New Roman" pitchFamily="18" charset="0"/>
              </a:rPr>
              <a:t>。</a:t>
            </a:r>
          </a:p>
        </p:txBody>
      </p:sp>
      <p:sp>
        <p:nvSpPr>
          <p:cNvPr id="21507" name="Rectangle 3"/>
          <p:cNvSpPr>
            <a:spLocks xmlns:a="http://schemas.openxmlformats.org/drawingml/2006/main" noGrp="1"/>
          </p:cNvSpPr>
          <p:nvPr>
            <p:ph type="ctrTitle"/>
          </p:nvPr>
        </p:nvSpPr>
        <p:spPr>
          <a:xfrm xmlns:a="http://schemas.openxmlformats.org/drawingml/2006/main">
            <a:off x="0" y="0"/>
            <a:ext cx="8001000" cy="914400"/>
          </a:xfrm>
        </p:spPr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algn="l"/>
            <a:r>
              <a:rPr lang="zh-TW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中圓繁体"/>
                <a:cs typeface="仿宋繁体"/>
              </a:rPr>
              <a:t>三一頌 </a:t>
            </a: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（會眾站立）</a:t>
            </a:r>
            <a:endParaRPr lang="zh-TW" altLang="en-US" sz="6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中圓繁体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7" grpId="0"/>
    </p:bldLst>
  </p:timing>
</p:sld>
</file>

<file path=ppt/slides/slide28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xmlns:a="http://schemas.openxmlformats.org/drawingml/2006/main" noGrp="1"/>
          </p:cNvSpPr>
          <p:nvPr>
            <p:ph type="ctrTitle"/>
          </p:nvPr>
        </p:nvSpPr>
        <p:spPr>
          <a:xfrm xmlns:a="http://schemas.openxmlformats.org/drawingml/2006/main">
            <a:off x="0" y="76200"/>
            <a:ext cx="7391400" cy="990600"/>
          </a:xfrm>
        </p:spPr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algn="l">
              <a:lnSpc>
                <a:spcPct val="80000"/>
              </a:lnSpc>
            </a:pPr>
            <a:r>
              <a:rPr lang="zh-TW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祝福 </a:t>
            </a: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（會眾站立）</a:t>
            </a:r>
            <a:endParaRPr lang="en-US" altLang="zh-TW" sz="6000" b="1" i="1" dirty="0" smtClean="0">
              <a:solidFill>
                <a:srgbClr val="FFFF00"/>
              </a:solidFill>
              <a:latin typeface="仿宋繁体"/>
              <a:cs typeface="仿宋繁体"/>
            </a:endParaRPr>
          </a:p>
        </p:txBody>
      </p:sp>
      <p:sp>
        <p:nvSpPr>
          <p:cNvPr id="22530" name="Rectangle 3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4479925" y="3154363"/>
            <a:ext cx="184150" cy="549275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 wrap="none">
            <a:spAutoFit/>
          </a:bodyPr>
          <a:lstStyle xmlns:a="http://schemas.openxmlformats.org/drawingml/2006/main"/>
          <a:p xmlns:a="http://schemas.openxmlformats.org/drawingml/2006/main">
            <a:pPr marL="342900" indent="-342900">
              <a:buClr>
                <a:srgbClr val="FFFFFF"/>
              </a:buClr>
              <a:buSzPct val="45000"/>
              <a:buFont typeface="Wingdings" pitchFamily="2" charset="2"/>
              <a:buNone/>
            </a:pPr>
            <a:endParaRPr lang="en-GB" sz="3000">
              <a:solidFill>
                <a:srgbClr val="FFFFFF"/>
              </a:solidFill>
              <a:latin typeface="Times New Roman" pitchFamily="18" charset="0"/>
              <a:ea typeface="MS Gothic" pitchFamily="49" charset="-128"/>
            </a:endParaRPr>
          </a:p>
        </p:txBody>
      </p:sp>
    </p:spTree>
  </p:cSld>
  <p:clrMapOvr>
    <a:masterClrMapping xmlns:a="http://schemas.openxmlformats.org/drawingml/2006/main"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xmlns:a="http://schemas.openxmlformats.org/drawingml/2006/main" noGrp="1"/>
          </p:cNvSpPr>
          <p:nvPr>
            <p:ph type="ctrTitle"/>
          </p:nvPr>
        </p:nvSpPr>
        <p:spPr>
          <a:xfrm xmlns:a="http://schemas.openxmlformats.org/drawingml/2006/main">
            <a:off x="228600" y="228600"/>
            <a:ext cx="7239000" cy="3962400"/>
          </a:xfrm>
        </p:spPr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algn="l">
              <a:lnSpc>
                <a:spcPct val="80000"/>
              </a:lnSpc>
            </a:pPr>
            <a:r>
              <a:rPr lang="zh-TW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默祷 </a:t>
            </a:r>
            <a:r>
              <a:rPr lang="zh-CN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（</a:t>
            </a: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會眾</a:t>
            </a:r>
            <a:r>
              <a:rPr lang="zh-CN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坐</a:t>
            </a:r>
            <a:r>
              <a:rPr lang="zh-CN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）</a:t>
            </a:r>
            <a:r>
              <a:rPr lang="en-US" altLang="zh-CN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/>
            </a:r>
            <a:br>
              <a:rPr lang="en-US" altLang="zh-CN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</a:br>
            <a:r>
              <a:rPr lang="en-US" altLang="zh-CN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/>
            </a:r>
            <a:br>
              <a:rPr lang="en-US" altLang="zh-CN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</a:b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散会</a:t>
            </a:r>
            <a:r>
              <a:rPr lang="en-US" altLang="zh-CN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/>
            </a:r>
            <a:br>
              <a:rPr lang="en-US" altLang="zh-CN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</a:br>
            <a:endParaRPr lang="en-US" altLang="zh-TW" sz="6000" b="1" i="1" dirty="0" smtClean="0">
              <a:solidFill>
                <a:srgbClr val="FFFF00"/>
              </a:solidFill>
              <a:latin typeface="仿宋繁体"/>
              <a:cs typeface="仿宋繁体"/>
            </a:endParaRPr>
          </a:p>
        </p:txBody>
      </p:sp>
      <p:sp>
        <p:nvSpPr>
          <p:cNvPr id="22530" name="Rectangle 3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4479925" y="3154363"/>
            <a:ext cx="184150" cy="549275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 wrap="none">
            <a:spAutoFit/>
          </a:bodyPr>
          <a:lstStyle xmlns:a="http://schemas.openxmlformats.org/drawingml/2006/main"/>
          <a:p xmlns:a="http://schemas.openxmlformats.org/drawingml/2006/main">
            <a:pPr marL="342900" indent="-342900">
              <a:buClr>
                <a:srgbClr val="FFFFFF"/>
              </a:buClr>
              <a:buSzPct val="45000"/>
              <a:buFont typeface="Wingdings" pitchFamily="2" charset="2"/>
              <a:buNone/>
            </a:pPr>
            <a:endParaRPr lang="en-GB" sz="3000">
              <a:solidFill>
                <a:srgbClr val="FFFFFF"/>
              </a:solidFill>
              <a:latin typeface="Times New Roman" pitchFamily="18" charset="0"/>
              <a:ea typeface="MS Gothic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39077004"/>
      </p:ext>
    </p:extLst>
  </p:cSld>
  <p:clrMapOvr>
    <a:masterClrMapping xmlns:a="http://schemas.openxmlformats.org/drawingml/2006/main"/>
  </p:clrMapOvr>
  <p:transition/>
  <p:timing>
    <p:tnLst>
      <p:par>
        <p:cTn id="1" dur="indefinite" restart="never" nodeType="tmRoot"/>
      </p:par>
    </p:tnLst>
  </p:timing>
</p:sld>
</file>

<file path=ppt/slides/slideb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靜默 (會眾靜坐)</a:t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詩 篇 146:1-5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你們要讚美耶和華。我的心哪、你要讚美耶和華。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2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我一生要讚美耶和華．我還活的時候、要歌頌我的　神。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3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你們不要倚靠君王、不要倚靠世人、他一點不能幫助。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4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他的氣一斷、就歸回塵土．他所打算的、當日就消滅了。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5</a:t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以雅各的　神為幫助、仰望耶和華他　神的、這人便為有福。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c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宣召 (會眾起立)</a:t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詩 篇 146:1-5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你們要讚美耶和華。我的心哪、你要讚美耶和華。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2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我一生要讚美耶和華．我還活的時候、要歌頌我的　神。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3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你們不要倚靠君王、不要倚靠世人、他一點不能幫助。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4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他的氣一斷、就歸回塵土．他所打算的、當日就消滅了。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5</a:t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以雅各的　神為幫助、仰望耶和華他　神的、這人便為有福。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d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唱詩 一（會眾站立)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   祢坐著爲王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e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祢坐著爲王</a:t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主耶和華，滿有憐憫和恩典，我投靠在你翅膀蔭下，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當我回轉，一宿雖然有哭泣，早晨必歡呼喜樂。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你坐著為王到永永遠遠，雖洪水翻騰，我堅定仰望你。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你坐著為王垂聽我呼求，使我靈甦醒，有復活的生命。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f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xmlns:a="http://schemas.openxmlformats.org/drawingml/2006/main" noGrp="1"/>
          </p:cNvSpPr>
          <p:nvPr>
            <p:ph type="title"/>
          </p:nvPr>
        </p:nvSpPr>
        <p:spPr>
          <a:xfrm xmlns:a="http://schemas.openxmlformats.org/drawingml/2006/main">
            <a:off x="0" y="0"/>
            <a:ext cx="8991600" cy="762000"/>
          </a:xfrm>
        </p:spPr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algn="l"/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公</a:t>
            </a:r>
            <a:r>
              <a:rPr lang="en-US" altLang="zh-TW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禱   </a:t>
            </a: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（會</a:t>
            </a:r>
            <a:r>
              <a:rPr lang="zh-CN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眾</a:t>
            </a: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站</a:t>
            </a:r>
            <a:r>
              <a:rPr lang="zh-CN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立）</a:t>
            </a:r>
            <a:endParaRPr lang="en-US" sz="6000" b="1" i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9459" name="Rectangle 3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457200" y="990600"/>
            <a:ext cx="8458200" cy="56388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algn="ctr">
              <a:lnSpc>
                <a:spcPct val="110000"/>
              </a:lnSpc>
            </a:pPr>
            <a:r>
              <a:rPr lang="zh-TW" altLang="en-US" sz="4400" b="1" dirty="0">
                <a:solidFill>
                  <a:srgbClr val="FFFF00"/>
                </a:solidFill>
                <a:latin typeface="PMingLiU" pitchFamily="18" charset="-120"/>
                <a:cs typeface="仿宋繁体"/>
              </a:rPr>
              <a:t>主禱文</a:t>
            </a:r>
            <a:endParaRPr lang="zh-TW" altLang="en-US" sz="40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  <a:p xmlns:a="http://schemas.openxmlformats.org/drawingml/2006/main">
            <a:pPr>
              <a:lnSpc>
                <a:spcPct val="110000"/>
              </a:lnSpc>
            </a:pPr>
            <a:r>
              <a:rPr lang="zh-TW" altLang="en-US" sz="36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我們在天上的父，願人都尊你的名為聖。願你的國降臨，願你的旨意行在地上，如同行在天上。我們日用的飲食，今日賜給我們。免我們的債，如同我們免了人的債。不叫我們遇見試探，救我們脫離兇惡，因為國度，權柄，榮耀，全是你的，直到永遠，阿們。			</a:t>
            </a:r>
            <a:r>
              <a:rPr lang="en-US" altLang="zh-TW" sz="3600" b="1" dirty="0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>
              <a:lnSpc>
                <a:spcPct val="110000"/>
              </a:lnSpc>
            </a:pPr>
            <a:r>
              <a:rPr lang="en-US" altLang="zh-TW" sz="36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3600" b="1" dirty="0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zh-TW" altLang="en-US" sz="3600" b="1" dirty="0" smtClean="0">
                <a:solidFill>
                  <a:srgbClr val="00FF00"/>
                </a:solidFill>
                <a:latin typeface="PMingLiU" pitchFamily="18" charset="-120"/>
                <a:cs typeface="仿宋繁体"/>
              </a:rPr>
              <a:t>馬</a:t>
            </a:r>
            <a:r>
              <a:rPr lang="zh-TW" altLang="en-US" sz="3600" b="1" dirty="0">
                <a:solidFill>
                  <a:srgbClr val="00FF00"/>
                </a:solidFill>
                <a:latin typeface="PMingLiU" pitchFamily="18" charset="-120"/>
                <a:cs typeface="仿宋繁体"/>
              </a:rPr>
              <a:t>太福音6:9-13節</a:t>
            </a:r>
          </a:p>
        </p:txBody>
      </p:sp>
    </p:spTree>
  </p:cSld>
  <p:clrMapOvr>
    <a:masterClrMapping xmlns:a="http://schemas.openxmlformats.org/drawingml/2006/main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232</TotalTime>
  <Words>433</Words>
  <Application>Microsoft Office PowerPoint</Application>
  <PresentationFormat>On-screen Show (4:3)</PresentationFormat>
  <Paragraphs>37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公禱   （會眾站立）</vt:lpstr>
      <vt:lpstr>三一頌 （會眾站立）</vt:lpstr>
      <vt:lpstr>祝福 （會眾站立）</vt:lpstr>
      <vt:lpstr>PowerPoint Presentation</vt:lpstr>
      <vt:lpstr>PowerPoint Presentation</vt:lpstr>
      <vt:lpstr>聖餐 （會眾坐）</vt:lpstr>
      <vt:lpstr>使徒信經  （會眾起立）</vt:lpstr>
      <vt:lpstr>默祷 （會眾坐）  散会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Automated Sunday Service Presntation Slides </dc:title>
  <dc:creator>Applied Vision Reseach &amp; Consulting</dc:creator>
  <cp:lastModifiedBy>jyang@visionrc.com</cp:lastModifiedBy>
  <cp:revision>71</cp:revision>
  <dcterms:created xsi:type="dcterms:W3CDTF">2008-08-07T18:57:04Z</dcterms:created>
  <dcterms:modified xsi:type="dcterms:W3CDTF">2018-03-09T02:44:25Z</dcterms:modified>
</cp:coreProperties>
</file>