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b2fc0ec758384226"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318b26ea7b8b47f6"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1e9ac652f70640ef"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9526194d9ec84d55"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13a021ee3c894edb"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fa284965ae7b4aea"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c3cdb2a1f99c4dea"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372cae5d990f4e1a"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59848fd061da4ac1"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adfc02ac5d104f78"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dc53ae30af164d6c"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2e9fd28619134746"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85b59b8b0b2244d7"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Oct 20, 2024</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6.  
7.  
8.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