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2fc0ec758384226"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18b26ea7b8b47f6"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e9ac652f70640e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526194d9ec84d5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3a021ee3c894ed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fa284965ae7b4ae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c3cdb2a1f99c4de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72cae5d990f4e1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9848fd061da4ac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dfc02ac5d104f7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c53ae30af164d6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e9fd2861913474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5b59b8b0b2244d7"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20,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