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08cd9d075643a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b4468ea4c30422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ecf495f54a414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7438adac954f5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9871b2b4f7447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cb4cd9869a4ad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e7f8f0ea174ed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fd89e371444aa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fe5363feda44d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f8f6fb4e7a427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1f427db5f743b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455fb3cf794a1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ae7d9e02f479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ed2cce430b49f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debd6e4ec274e5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b043f534164da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16dbce31b34a30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e05a83e98b455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e7aa52ff3b421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56bb5570c2431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1cfd15edf8410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73eab1f00d402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105db472b5d45a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f5bb48b30f742d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a258d9bb88b4c2f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f0af221a3014a92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85968bf1c59499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285fc301f4410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d0d86d98b0454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e3d09e0f7f48b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89671cbe35438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cc3c2211a5424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2024年11月3日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讚美主，讚美主，萬民快樂歡欣；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請來藉聖子耶穌來到父前，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榮耀歸主，祂已成就大事工。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父神啟示真理，祂成就大事，藉聖子耶穌我們歡欣無比，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將來見主面我們必更驚訝，何等奇妙改變，更純潔無瑕。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副歌：讚美主，讚美主，全地聆聽主聲；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讚美主，讚美主，萬民快樂歡欣；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請來藉聖子耶穌來到父前，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榮耀歸主，祂已成就大事工。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   HOL#446       感謝神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感謝神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感謝神賜我救贖主，感謝神豐富預備，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感謝神過去的同在，感謝神主在我旁，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感謝神賜溫暖春天，感謝神凄涼秋景，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感謝神抹乾我眼淚，感謝神賜我安寧。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感謝神禱告蒙應允，感謝神未蒙垂聽，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感謝神我曾經風暴，感謝神豐富供應，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感謝神賜我苦與樂，在絕望裡得安慰，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感謝神賜無限恩典，感謝神無比慈愛。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感謝神賜路旁玫瑰，感謝神玫瑰有刺，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感謝神賜家庭溫暖，感謝神有福盼望，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感謝神賜喜樂憂愁，感謝神屬天平安，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感謝神賜明天盼望，要感謝直到永遠。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鍾美寳（Mabel Chu）姐妹於十月二十七日辭世，我們深感悲痛。追思禮拜事宜將於稍後公布。請繼續為朱教授及家人禱告，求主賜平安和慰籍。
3.  歡迎宋瑩姊妹成爲教會會員！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感謝上週秋歡節來幫忙的青年團契成員及家人。參加活動的人都玩得很開心！
5.  今天下午1:30-2:00在307教室有禱告會，請弟兄姐妹們來為大選同心禱告。
6.  聯合雙語受洗典禮將於11月17日上午9:30舉行，第二堂主日崇拜為聯合雙語崇拜。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博愛團契聚會將於本周六11月9日上午11:00到下午1:30舉行，由陳牧師分享信息。邀請大家參加。
8.  今天是記念受逼迫基督徒的國際禱告日，讓我們為所有因耶穌基督的名受逼迫的人禱告。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使我們不再作小孩子、中了人的詭計、和欺騙的法術、被一切異教之風搖動、飄來飄去、就隨從各樣的異端．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惟用愛心說誠實話、凡事長進、連於元首基督．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全身都靠他聯絡得合式、百節各按各職、照著各體的功用、彼此相助、便叫身體漸漸增長、在愛中建立自己。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在真道上合一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成全圣徒、各尽其职二、 在真道上的合一三、 在爱中建立自己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成全圣徒、各尽其职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然而我將真情告訴你們．我去是與你們有益的．我若不去、保惠師就不到你們這裏來．我若去、就差他來。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在真道上的合一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使我們不再作小孩子、中了人的詭計、和欺騙的法術、被一切異教之風搖動、飄來飄去、就隨從各樣的異端．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5:13-14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凡只能吃奶的、都不熟練仁義的道理．因為他是嬰孩。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惟獨長大成人的、才能吃乾糧、他們的心竅、習練得通達、就能分辨好歹了。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在爱中建立自己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惟用愛心說誠實話、凡事長進、連於元首基督．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全身都靠他聯絡得合式、百節各按各職、照著各體的功用、彼此相助、便叫身體漸漸增長、在愛中建立自己。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並且被建造在使徒和先知的根基上、有基督耶穌自己為房角石．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HOL#1103       磐石磐石，耶穌基督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磐石磐石，耶穌基督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磐石磐石，耶穌基督，除你以外別無救贖，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天下人間，沒有別的名，惟有你是救贖主，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你是人子，你是中保，你是神子，你是羔羊，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你是道路，你是真理，你是生命，你是光，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磐石，山寨，逃城，盾牌，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我們屬於你，永不搖動，直到萬代。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95:1-7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來阿、我們要向耶和華歌唱、向拯救我們的磐石歡呼。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我們要來感謝他、用詩歌向他歡呼。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因耶和華為大　神、為大王、超乎萬神之上。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地的深處在他手中．山的高峰也屬他。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海洋屬他。是他造的．旱地也是他手造成的。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來阿、我們要屈身敬拜、在造我們的耶和華面前跪下。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因為他是我們的　神．我們是他草場的羊、是他手下的民。惟願你們今天聽他的話。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你們學了基督、卻不是這樣．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如果你們聽過他的道、領了他的教、學了他的真理、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就要脫去你們從前行為上的舊人．這舊人是因私慾的迷惑、漸漸變壞的．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又要將你們的心志改換一新．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並且穿上新人．這新人是照著　神的形像造的、有真理的仁義、和聖潔。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HOL#8       榮耀歸於真神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榮耀歸於真神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榮耀歸於真神，祂成就大事，為愛世人甚至賜下獨生子，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獻上祂生命為人贖罪受害，永生門已大開，人人可進來。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副歌：讚美主，讚美主，全地聆聽主聲；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讚美主，讚美主，萬民快樂歡欣；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請來藉聖子耶穌來到父前，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榮耀歸主，祂已成就大事工。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救主流寶血，何等全備救恩，真神應許賜給凡信祂的人；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罪人中之罪魁若真心相信，一信靠主就必得赦罪之恩。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副歌：讚美主，讚美主，全地聆聽主聲；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