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2a.xml" ContentType="application/vnd.openxmlformats-officedocument.presentationml.slide+xml"/>
  <Override PartName="/ppt/slides/slide2b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a.xml" ContentType="application/vnd.openxmlformats-officedocument.presentationml.slide+xml"/>
  <Override PartName="/ppt/slides/slide1b.xml" ContentType="application/vnd.openxmlformats-officedocument.presentationml.slide+xml"/>
  <Override PartName="/ppt/slides/slide1c.xml" ContentType="application/vnd.openxmlformats-officedocument.presentationml.slide+xml"/>
  <Override PartName="/ppt/slides/slide1d.xml" ContentType="application/vnd.openxmlformats-officedocument.presentationml.slide+xml"/>
  <Override PartName="/ppt/slides/slide1e.xml" ContentType="application/vnd.openxmlformats-officedocument.presentationml.slide+xml"/>
  <Override PartName="/ppt/slides/slide1f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="http://schemas.openxmlformats.org/presentationml/2006/main" saveSubsetFonts="1">
  <p:sldMasterIdLst>
    <p:sldMasterId xmlns:r="http://schemas.openxmlformats.org/officeDocument/2006/relationships" id="2147483648" r:id="rId1"/>
  </p:sldMasterIdLst>
  <p:notesMasterIdLst>
    <p:notesMasterId xmlns:r="http://schemas.openxmlformats.org/officeDocument/2006/relationships" r:id="rId12"/>
  </p:notesMasterIdLst>
  <p:sldIdLst>
    <p:sldId xmlns:r="http://schemas.openxmlformats.org/officeDocument/2006/relationships" id="259" r:id="rId2"/>
    <p:sldId xmlns:r="http://schemas.openxmlformats.org/officeDocument/2006/relationships" id="269" r:id="newSlide1"/>
    <p:sldId xmlns:r="http://schemas.openxmlformats.org/officeDocument/2006/relationships" id="270" r:id="newSlide2"/>
    <p:sldId xmlns:r="http://schemas.openxmlformats.org/officeDocument/2006/relationships" id="271" r:id="newSlide3"/>
    <p:sldId xmlns:r="http://schemas.openxmlformats.org/officeDocument/2006/relationships" id="272" r:id="newSlide4"/>
    <p:sldId xmlns:r="http://schemas.openxmlformats.org/officeDocument/2006/relationships" id="273" r:id="newSlide5"/>
    <p:sldId xmlns:r="http://schemas.openxmlformats.org/officeDocument/2006/relationships" id="274" r:id="newSlide6"/>
    <p:sldId xmlns:r="http://schemas.openxmlformats.org/officeDocument/2006/relationships" id="275" r:id="newSlide7"/>
    <p:sldId xmlns:r="http://schemas.openxmlformats.org/officeDocument/2006/relationships" id="276" r:id="newSlide8"/>
    <p:sldId xmlns:r="http://schemas.openxmlformats.org/officeDocument/2006/relationships" id="277" r:id="newSlide9"/>
    <p:sldId xmlns:r="http://schemas.openxmlformats.org/officeDocument/2006/relationships" id="278" r:id="newSlide10"/>
    <p:sldId xmlns:r="http://schemas.openxmlformats.org/officeDocument/2006/relationships" id="279" r:id="newSlide11"/>
    <p:sldId xmlns:r="http://schemas.openxmlformats.org/officeDocument/2006/relationships" id="280" r:id="newSlide12"/>
    <p:sldId xmlns:r="http://schemas.openxmlformats.org/officeDocument/2006/relationships" id="281" r:id="newSlide13"/>
    <p:sldId xmlns:r="http://schemas.openxmlformats.org/officeDocument/2006/relationships" id="282" r:id="newSlide14"/>
    <p:sldId xmlns:r="http://schemas.openxmlformats.org/officeDocument/2006/relationships" id="283" r:id="newSlide15"/>
    <p:sldId xmlns:r="http://schemas.openxmlformats.org/officeDocument/2006/relationships" id="284" r:id="newSlide16"/>
    <p:sldId xmlns:r="http://schemas.openxmlformats.org/officeDocument/2006/relationships" id="285" r:id="newSlide17"/>
    <p:sldId xmlns:r="http://schemas.openxmlformats.org/officeDocument/2006/relationships" id="286" r:id="newSlide18"/>
    <p:sldId xmlns:r="http://schemas.openxmlformats.org/officeDocument/2006/relationships" id="287" r:id="newSlide19"/>
    <p:sldId xmlns:r="http://schemas.openxmlformats.org/officeDocument/2006/relationships" id="288" r:id="newSlide20"/>
    <p:sldId xmlns:r="http://schemas.openxmlformats.org/officeDocument/2006/relationships" id="289" r:id="newSlide21"/>
    <p:sldId xmlns:r="http://schemas.openxmlformats.org/officeDocument/2006/relationships" id="290" r:id="newSlide22"/>
    <p:sldId xmlns:r="http://schemas.openxmlformats.org/officeDocument/2006/relationships" id="291" r:id="newSlide23"/>
    <p:sldId xmlns:r="http://schemas.openxmlformats.org/officeDocument/2006/relationships" id="292" r:id="newSlide24"/>
    <p:sldId xmlns:r="http://schemas.openxmlformats.org/officeDocument/2006/relationships" id="293" r:id="newSlide25"/>
    <p:sldId xmlns:r="http://schemas.openxmlformats.org/officeDocument/2006/relationships" id="294" r:id="newSlide26"/>
    <p:sldId xmlns:r="http://schemas.openxmlformats.org/officeDocument/2006/relationships" id="295" r:id="newSlide27"/>
    <p:sldId xmlns:r="http://schemas.openxmlformats.org/officeDocument/2006/relationships" id="296" r:id="newSlide28"/>
    <p:sldId xmlns:r="http://schemas.openxmlformats.org/officeDocument/2006/relationships" id="297" r:id="newSlide29"/>
    <p:sldId xmlns:r="http://schemas.openxmlformats.org/officeDocument/2006/relationships" id="298" r:id="newSlide30"/>
    <p:sldId xmlns:r="http://schemas.openxmlformats.org/officeDocument/2006/relationships" id="299" r:id="newSlide31"/>
    <p:sldId xmlns:r="http://schemas.openxmlformats.org/officeDocument/2006/relationships" id="300" r:id="newSlide32"/>
  </p:sldIdLst>
  <p:sldSz cx="9144000" cy="6858000" type="screen4x3"/>
  <p:notesSz cx="6858000" cy="9144000"/>
  <p:defaultTextStyle>
    <a:defPPr xmlns:a="http://schemas.openxmlformats.org/drawingml/2006/main">
      <a:defRPr lang="en-US"/>
    </a:defPPr>
    <a:lvl1pPr xmlns:a="http://schemas.openxmlformats.org/drawingml/2006/main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xmlns:a="http://schemas.openxmlformats.org/drawingml/2006/main"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xmlns:a="http://schemas.openxmlformats.org/drawingml/2006/main"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xmlns:a="http://schemas.openxmlformats.org/drawingml/2006/main"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xmlns:a="http://schemas.openxmlformats.org/drawingml/2006/main"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xmlns:a="http://schemas.openxmlformats.org/drawingml/2006/main"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xmlns:a="http://schemas.openxmlformats.org/drawingml/2006/main"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xmlns:a="http://schemas.openxmlformats.org/drawingml/2006/main"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xmlns:a="http://schemas.openxmlformats.org/drawingml/2006/main"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8CDD93FA-A8B0-424C-BB84-7059F21A92D7}">
          <p14:sldIdLst>
            <p14:sldId id="259"/>
            <p14:sldId id="258"/>
            <p14:sldId id="260"/>
            <p14:sldId id="261"/>
            <p14:sldId id="262"/>
            <p14:sldId id="263"/>
            <p14:sldId id="264"/>
            <p14:sldId id="266"/>
            <p14:sldId id="267"/>
            <p14:sldId id="26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yad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E9FF"/>
    <a:srgbClr val="CCECFF"/>
    <a:srgbClr val="99CCFF"/>
    <a:srgbClr val="66CCFF"/>
    <a:srgbClr val="3399FF"/>
    <a:srgbClr val="006699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100" d="100"/>
          <a:sy n="100" d="100"/>
        </p:scale>
        <p:origin x="-1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commentAuthors" Target="commentAuthors.xml" Id="rId13" /><Relationship Type="http://schemas.openxmlformats.org/officeDocument/2006/relationships/notesMaster" Target="notesMasters/notesMaster1.xml" Id="rId12" /><Relationship Type="http://schemas.openxmlformats.org/officeDocument/2006/relationships/tableStyles" Target="tableStyles.xml" Id="rId17" /><Relationship Type="http://schemas.openxmlformats.org/officeDocument/2006/relationships/slide" Target="slides/slide1.xml" Id="rId2" /><Relationship Type="http://schemas.openxmlformats.org/officeDocument/2006/relationships/theme" Target="theme/theme1.xml" Id="rId16" /><Relationship Type="http://schemas.openxmlformats.org/officeDocument/2006/relationships/slideMaster" Target="slideMasters/slideMaster1.xml" Id="rId1" /><Relationship Type="http://schemas.openxmlformats.org/officeDocument/2006/relationships/viewProps" Target="viewProps.xml" Id="rId15" /><Relationship Type="http://schemas.openxmlformats.org/officeDocument/2006/relationships/presProps" Target="presProps.xml" Id="rId14" /><Relationship Type="http://schemas.openxmlformats.org/officeDocument/2006/relationships/slide" Target="/ppt/slides/slideb.xml" Id="newSlide1" /><Relationship Type="http://schemas.openxmlformats.org/officeDocument/2006/relationships/slide" Target="/ppt/slides/slidec.xml" Id="newSlide2" /><Relationship Type="http://schemas.openxmlformats.org/officeDocument/2006/relationships/slide" Target="/ppt/slides/slided.xml" Id="newSlide3" /><Relationship Type="http://schemas.openxmlformats.org/officeDocument/2006/relationships/slide" Target="/ppt/slides/slidee.xml" Id="newSlide4" /><Relationship Type="http://schemas.openxmlformats.org/officeDocument/2006/relationships/slide" Target="/ppt/slides/slidef.xml" Id="newSlide5" /><Relationship Type="http://schemas.openxmlformats.org/officeDocument/2006/relationships/slide" Target="/ppt/slides/slide11.xml" Id="newSlide6" /><Relationship Type="http://schemas.openxmlformats.org/officeDocument/2006/relationships/slide" Target="/ppt/slides/slide12.xml" Id="newSlide7" /><Relationship Type="http://schemas.openxmlformats.org/officeDocument/2006/relationships/slide" Target="/ppt/slides/slide13.xml" Id="newSlide8" /><Relationship Type="http://schemas.openxmlformats.org/officeDocument/2006/relationships/slide" Target="/ppt/slides/slide14.xml" Id="newSlide9" /><Relationship Type="http://schemas.openxmlformats.org/officeDocument/2006/relationships/slide" Target="/ppt/slides/slide15.xml" Id="newSlide10" /><Relationship Type="http://schemas.openxmlformats.org/officeDocument/2006/relationships/slide" Target="/ppt/slides/slide16.xml" Id="newSlide11" /><Relationship Type="http://schemas.openxmlformats.org/officeDocument/2006/relationships/slide" Target="/ppt/slides/slide17.xml" Id="newSlide12" /><Relationship Type="http://schemas.openxmlformats.org/officeDocument/2006/relationships/slide" Target="/ppt/slides/slide18.xml" Id="newSlide13" /><Relationship Type="http://schemas.openxmlformats.org/officeDocument/2006/relationships/slide" Target="/ppt/slides/slide19.xml" Id="newSlide14" /><Relationship Type="http://schemas.openxmlformats.org/officeDocument/2006/relationships/slide" Target="/ppt/slides/slide1a.xml" Id="newSlide15" /><Relationship Type="http://schemas.openxmlformats.org/officeDocument/2006/relationships/slide" Target="/ppt/slides/slide1b.xml" Id="newSlide16" /><Relationship Type="http://schemas.openxmlformats.org/officeDocument/2006/relationships/slide" Target="/ppt/slides/slide1c.xml" Id="newSlide17" /><Relationship Type="http://schemas.openxmlformats.org/officeDocument/2006/relationships/slide" Target="/ppt/slides/slide1d.xml" Id="newSlide18" /><Relationship Type="http://schemas.openxmlformats.org/officeDocument/2006/relationships/slide" Target="/ppt/slides/slide1e.xml" Id="newSlide19" /><Relationship Type="http://schemas.openxmlformats.org/officeDocument/2006/relationships/slide" Target="/ppt/slides/slide1f.xml" Id="newSlide20" /><Relationship Type="http://schemas.openxmlformats.org/officeDocument/2006/relationships/slide" Target="/ppt/slides/slide20.xml" Id="newSlide21" /><Relationship Type="http://schemas.openxmlformats.org/officeDocument/2006/relationships/slide" Target="/ppt/slides/slide21.xml" Id="newSlide22" /><Relationship Type="http://schemas.openxmlformats.org/officeDocument/2006/relationships/slide" Target="/ppt/slides/slide22.xml" Id="newSlide23" /><Relationship Type="http://schemas.openxmlformats.org/officeDocument/2006/relationships/slide" Target="/ppt/slides/slide23.xml" Id="newSlide24" /><Relationship Type="http://schemas.openxmlformats.org/officeDocument/2006/relationships/slide" Target="/ppt/slides/slide24.xml" Id="newSlide25" /><Relationship Type="http://schemas.openxmlformats.org/officeDocument/2006/relationships/slide" Target="/ppt/slides/slide25.xml" Id="newSlide26" /><Relationship Type="http://schemas.openxmlformats.org/officeDocument/2006/relationships/slide" Target="/ppt/slides/slide26.xml" Id="newSlide27" /><Relationship Type="http://schemas.openxmlformats.org/officeDocument/2006/relationships/slide" Target="/ppt/slides/slide27.xml" Id="newSlide28" /><Relationship Type="http://schemas.openxmlformats.org/officeDocument/2006/relationships/slide" Target="/ppt/slides/slide28.xml" Id="newSlide29" /><Relationship Type="http://schemas.openxmlformats.org/officeDocument/2006/relationships/slide" Target="/ppt/slides/slide29.xml" Id="newSlide30" /><Relationship Type="http://schemas.openxmlformats.org/officeDocument/2006/relationships/slide" Target="/ppt/slides/slide2a.xml" Id="newSlide31" /><Relationship Type="http://schemas.openxmlformats.org/officeDocument/2006/relationships/slide" Target="/ppt/slides/slide2b.xml" Id="newSlide32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9A6ADCE-BDD0-4D39-8B0B-D1B8DA6C2AB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3FE048F-E015-45E8-A225-4BAE8289D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8825" cy="3427412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lIns="91011" tIns="45506" rIns="91011" bIns="45506"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108BE-48AF-4F6A-81D4-C5B555C24BC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CB235-ED93-4796-ADF4-C9202096F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0560A-4DA2-47F3-868B-2F45A770531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6A4C2-660C-45F1-B3DD-C22E0F979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BFCA5-DE54-483A-87BF-8ABBA28F581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7F2C3-CA8E-4813-8A17-AC9FC016A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19A63-15FB-469D-B5F6-3119CBB88C6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66FA9-6B9A-4CE7-8A49-5A2CD53FB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3C1E9-733F-4A37-9B6C-837E5BFE993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637D4-76CA-490D-97C1-EF8A0EDA8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19C68-489A-481E-9E7C-09307A5815B4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36309-9E56-43BC-86E3-CB5EC8CC0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EBE01-7444-40B1-B038-C62F512CADB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59A5B-53BD-4EE0-B3FB-9693B09CC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9B732-AA3B-4D56-979D-10B156FDD593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DA7A9-55FB-42DD-85A6-FF4D2F5F4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9B0D1-2FAA-458E-B71E-333F1B53E42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F2367-CC11-469D-9CD0-E045511CC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0EFA3-646B-42A5-B782-4132A906D41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952AE-4895-4143-8101-89A3C1F70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4F6E0-7C27-4AB4-B7B4-98E8A71AA0FF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C604F-FAF2-4108-A5F7-B8C00CE30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16AC-53B0-4A57-92AE-510269098479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CC4C3-8894-40FA-8AE3-B6FEFE527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BE1892-2237-47AF-8E41-D1C88DE870B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BD0344-50D4-436D-9520-EFD866720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b08cd9d075643aa" /></Relationships>
</file>

<file path=ppt/slides/_rels/slide12.xml.rels>&#65279;<?xml version="1.0" encoding="utf-8"?><Relationships xmlns="http://schemas.openxmlformats.org/package/2006/relationships"><Relationship Type="http://schemas.openxmlformats.org/officeDocument/2006/relationships/slideLayout" Target="/ppt/slideLayouts/slideLayout6.xml" Id="Rcb4468ea4c304225" /></Relationships>
</file>

<file path=ppt/slides/_rels/slide1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7ecf495f54a4145" /></Relationships>
</file>

<file path=ppt/slides/_rels/slide1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87438adac954f53" /></Relationships>
</file>

<file path=ppt/slides/_rels/slide1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69871b2b4f74470" /></Relationships>
</file>

<file path=ppt/slides/_rels/slide1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1cb4cd9869a4adc" /></Relationships>
</file>

<file path=ppt/slides/_rels/slide1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0fe7f8f0ea174ed9" /></Relationships>
</file>

<file path=ppt/slides/_rels/slide18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dfd89e371444aa2" /></Relationships>
</file>

<file path=ppt/slides/_rels/slide19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63fe5363feda44df" /></Relationships>
</file>

<file path=ppt/slides/_rels/slide1a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2f8f6fb4e7a427c" /></Relationships>
</file>

<file path=ppt/slides/_rels/slide1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c91f427db5f743b9" /></Relationships>
</file>

<file path=ppt/slides/_rels/slide1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7455fb3cf794a16" /></Relationships>
</file>

<file path=ppt/slides/_rels/slide1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abae7d9e02f479b" /></Relationships>
</file>

<file path=ppt/slides/_rels/slide1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8ed2cce430b49fc" /></Relationships>
</file>

<file path=ppt/slides/_rels/slide1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debd6e4ec274e50" /></Relationships>
</file>

<file path=ppt/slides/_rels/slide20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bb043f534164da1" /></Relationships>
</file>

<file path=ppt/slides/_rels/slide2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3a16dbce31b34a30" /></Relationships>
</file>

<file path=ppt/slides/_rels/slide2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7e05a83e98b4554" /></Relationships>
</file>

<file path=ppt/slides/_rels/slide2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25e7aa52ff3b4215" /></Relationships>
</file>

<file path=ppt/slides/_rels/slide2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d56bb5570c24310" /></Relationships>
</file>

<file path=ppt/slides/_rels/slide2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c1cfd15edf84106" /></Relationships>
</file>

<file path=ppt/slides/_rels/slide2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a73eab1f00d4027" /></Relationships>
</file>

<file path=ppt/slides/_rels/slide27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0105db472b5d45aa" /></Relationships>
</file>

<file path=ppt/slides/_rels/slide28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8f5bb48b30f742d2" /></Relationships>
</file>

<file path=ppt/slides/_rels/slide29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5a258d9bb88b4c2f" /></Relationships>
</file>

<file path=ppt/slides/_rels/slide2a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6f0af221a3014a92" /></Relationships>
</file>

<file path=ppt/slides/_rels/slide2b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d85968bf1c594995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0285fc301f4410a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ad0d86d98b0454b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ee3d09e0f7f48b7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389671cbe35438e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09cc3c2211a54241" /></Relationships>
</file>

<file path=ppt/slides/slide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xmlns:a="http://schemas.openxmlformats.org/drawingml/2006/main" noGrp="1"/>
          </p:cNvSpPr>
          <p:nvPr>
            <p:ph type="body" sz="half" idx="1"/>
          </p:nvPr>
        </p:nvSpPr>
        <p:spPr>
          <a:xfrm xmlns:a="http://schemas.openxmlformats.org/drawingml/2006/main">
            <a:off x="304800" y="3352800"/>
            <a:ext cx="8534400" cy="1738313"/>
          </a:xfrm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0" indent="114300" algn="ctr"/>
            <a:r>
              <a:rPr lang="zh-TW" altLang="en-US" sz="6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仿宋繁体"/>
              </a:rPr>
              <a:t>主日崇拜</a:t>
            </a:r>
          </a:p>
          <a:p xmlns:a="http://schemas.openxmlformats.org/drawingml/2006/main">
            <a:pPr marL="0" indent="114300" algn="ctr"/>
            <a:r>
              <a:rPr lang="en-US" altLang="zh-TW" sz="4000" b="1" smtClean="0">
                <a:solidFill>
                  <a:srgbClr val="FFFF00"/>
                </a:solidFill>
                <a:latin typeface="仿宋繁体"/>
                <a:ea typeface="Batang" pitchFamily="18" charset="-127"/>
                <a:cs typeface="仿宋繁体"/>
              </a:rPr>
              <a:t>2024年11月3日</a:t>
            </a:r>
            <a:endParaRPr lang="en-US" sz="4000" b="1" smtClean="0">
              <a:solidFill>
                <a:srgbClr val="FFFF00"/>
              </a:solidFill>
              <a:latin typeface="仿宋繁体"/>
              <a:ea typeface="Batang" pitchFamily="18" charset="-127"/>
              <a:cs typeface="仿宋繁体"/>
            </a:endParaRPr>
          </a:p>
        </p:txBody>
      </p:sp>
      <p:pic>
        <p:nvPicPr>
          <p:cNvPr id="15362" name="Picture 3"/>
          <p:cNvPicPr>
            <a:picLocks xmlns:a="http://schemas.openxmlformats.org/drawingml/2006/main" noGrp="1" noChangeAspect="1" noChangeArrowheads="1"/>
          </p:cNvPicPr>
          <p:nvPr>
            <p:ph type="clipArt" sz="half" idx="2"/>
          </p:nvPr>
        </p:nvPicPr>
        <p:blipFill>
          <a:blip xmlns:r="http://schemas.openxmlformats.org/officeDocument/2006/relationships" xmlns:a="http://schemas.openxmlformats.org/drawingml/2006/main" r:embed="rId3"/>
          <a:srcRect xmlns:a="http://schemas.openxmlformats.org/drawingml/2006/main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1752600" y="381000"/>
            <a:ext cx="5715000" cy="2768600"/>
          </a:xfrm>
        </p:spPr>
      </p:pic>
      <p:sp>
        <p:nvSpPr>
          <p:cNvPr id="15363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5791200"/>
            <a:ext cx="9144000" cy="7016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en-US" sz="4000" b="1">
              <a:solidFill>
                <a:srgbClr val="FFFF00"/>
              </a:solidFill>
              <a:latin typeface="仿宋繁体"/>
              <a:ea typeface="仿宋繁体"/>
              <a:cs typeface="仿宋繁体"/>
            </a:endParaRPr>
          </a:p>
        </p:txBody>
      </p:sp>
      <p:sp>
        <p:nvSpPr>
          <p:cNvPr id="17413" name="Rectangle 5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6186488"/>
            <a:ext cx="9144000" cy="519112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崇拜正在進行中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請關閉你的手機和傳呼機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謝謝合作。</a:t>
            </a:r>
            <a:endParaRPr lang="en-US" sz="28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pic>
        <p:nvPicPr>
          <p:cNvPr id="15365" name="Picture 6"/>
          <p:cNvPicPr>
            <a:picLocks xmlns:a="http://schemas.openxmlformats.org/drawingml/2006/main" noChangeAspect="1" noChangeArrowheads="1"/>
          </p:cNvPicPr>
          <p:nvPr/>
        </p:nvPicPr>
        <p:blipFill>
          <a:blip xmlns:r="http://schemas.openxmlformats.org/officeDocument/2006/relationships" xmlns:a="http://schemas.openxmlformats.org/drawingml/2006/main" r:embed="rId4"/>
          <a:srcRect xmlns:a="http://schemas.openxmlformats.org/drawingml/2006/main"/>
          <a:stretch xmlns:a="http://schemas.openxmlformats.org/drawingml/2006/main">
            <a:fillRect/>
          </a:stretch>
        </p:blipFill>
        <p:spPr bwMode="auto">
          <a:xfrm xmlns:a="http://schemas.openxmlformats.org/drawingml/2006/main">
            <a:off x="7924800" y="5181600"/>
            <a:ext cx="660400" cy="78105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round/>
            <a:headEnd/>
            <a:tailEnd/>
          </a:ln>
        </p:spPr>
      </p:pic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xmlns:a="http://schemas.openxmlformats.org/drawingml/2006/main" val="tx1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</p:bldLst>
  </p:timing>
</p:sld>
</file>

<file path=ppt/slides/slide1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讚美主，讚美主，萬民快樂歡欣；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請來藉聖子耶穌來到父前，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榮耀歸主，祂已成就大事工。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父神啟示真理，祂成就大事，藉聖子耶穌我們歡欣無比，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將來見主面我們必更驚訝，何等奇妙改變，更純潔無瑕。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副歌：讚美主，讚美主，全地聆聽主聲；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讚美主，讚美主，萬民快樂歡欣；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請來藉聖子耶穌來到父前，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榮耀歸主，祂已成就大事工。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0" y="0"/>
            <a:ext cx="8991600" cy="7620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公</a:t>
            </a:r>
            <a:r>
              <a:rPr lang="en-US" altLang="zh-TW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禱  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眾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站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立）</a:t>
            </a:r>
            <a:endParaRPr lang="en-US" sz="60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9459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57200" y="990600"/>
            <a:ext cx="8458200" cy="56388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ctr">
              <a:lnSpc>
                <a:spcPct val="110000"/>
              </a:lnSpc>
            </a:pPr>
            <a:r>
              <a:rPr lang="zh-TW" altLang="en-US" sz="4400" b="1" dirty="0">
                <a:solidFill>
                  <a:srgbClr val="FFFF00"/>
                </a:solidFill>
                <a:latin typeface="PMingLiU" pitchFamily="18" charset="-120"/>
                <a:cs typeface="仿宋繁体"/>
              </a:rPr>
              <a:t>主禱文</a:t>
            </a:r>
            <a:endParaRPr lang="zh-TW" altLang="en-US" sz="40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  <a:p xmlns:a="http://schemas.openxmlformats.org/drawingml/2006/main">
            <a:pPr>
              <a:lnSpc>
                <a:spcPct val="110000"/>
              </a:lnSpc>
            </a:pPr>
            <a:r>
              <a:rPr lang="zh-TW" altLang="en-US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在天上的父，願人都尊你的名為聖。願你的國降臨，願你的旨意行在地上，如同行在天上。我們日用的飲食，今日賜給我們。免我們的債，如同我們免了人的債。不叫我們遇見試探，救我們脫離兇惡，因為國度，權柄，榮耀，全是你的，直到永遠，阿們。			</a:t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>
              <a:lnSpc>
                <a:spcPct val="110000"/>
              </a:lnSpc>
            </a:pPr>
            <a:r>
              <a:rPr lang="en-US" altLang="zh-TW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zh-TW" altLang="en-US" sz="3600" b="1" dirty="0" smtClean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馬</a:t>
            </a:r>
            <a:r>
              <a:rPr lang="zh-TW" altLang="en-US" sz="3600" b="1" dirty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太福音6:9-13節</a:t>
            </a: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utoUpdateAnimBg="0"/>
    </p:bldLst>
  </p:timing>
</p:sld>
</file>

<file path=ppt/slides/slide1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唱詩二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HOL#359       愛主更深   HOL#446       感謝神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愛主更深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我願愛主基督，比前更深，屈膝虔誠祈禱，懇求垂聽，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真心誠意傾訴，我願愛主更深，愛主更深，愛主更深。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我前貪慕奢華，快活，安逸，今專心尋求主，獻上最好，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主前誠心禱告，我願愛主更深，愛主更深，愛主更深。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不怕為主忍受，痛苦悲傷，主差遣眾使者，向我歌唱，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讓我歡欣唱和，我願愛主更深，愛主更深，愛主更深。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我若一息尚存，微聲頌讚，內心仍要發出，最後呼喊，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與主永遠相親，我願愛主更深，愛主更深，愛主更深。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感謝神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感謝神賜我救贖主，感謝神豐富預備，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感謝神過去的同在，感謝神主在我旁，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感謝神賜溫暖春天，感謝神凄涼秋景，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感謝神抹乾我眼淚，感謝神賜我安寧。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感謝神禱告蒙應允，感謝神未蒙垂聽，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感謝神我曾經風暴，感謝神豐富供應，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感謝神賜我苦與樂，在絕望裡得安慰，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感謝神賜無限恩典，感謝神無比慈愛。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感謝神賜路旁玫瑰，感謝神玫瑰有刺，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感謝神賜家庭溫暖，感謝神有福盼望，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感謝神賜喜樂憂愁，感謝神屬天平安，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感謝神賜明天盼望，要感謝直到永遠。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歡迎與報告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1.  歡迎新來的朋友! 歡迎弟兄姊妹及朋友來參加我們的主日崇拜。
2.  鍾美寳（Mabel Chu）姐妹於十月二十七日辭世，我們深感悲痛。追思禮拜事宜將於稍後公布。請繼續為朱教授及家人禱告，求主賜平安和慰籍。
3.  歡迎宋瑩姊妹成爲教會會員！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4.  感謝上週秋歡節來幫忙的青年團契成員及家人。參加活動的人都玩得很開心！
5.  今天下午1:30-2:00在307教室有禱告會，請弟兄姐妹們來為大選同心禱告。
6.  聯合雙語受洗典禮將於11月17日上午9:30舉行，第二堂主日崇拜為聯合雙語崇拜。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7.  博愛團契聚會將於本周六11月9日上午11:00到下午1:30舉行，由陳牧師分享信息。邀請大家參加。
8.  今天是記念受逼迫基督徒的國際禱告日，讓我們為所有因耶穌基督的名受逼迫的人禱告。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牧禱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讀經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以 弗 所 書 4:11-16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他所賜的有使徒、有先知．有傳福音的．有牧師和教師．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為要成全聖徒、各盡其職、建立基督的身體．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直等到我們眾人在真道上同歸於一、認識　神的兒子、得以長大成人、滿有基督長成的身量．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14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使我們不再作小孩子、中了人的詭計、和欺騙的法術、被一切異教之風搖動、飄來飄去、就隨從各樣的異端．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15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惟用愛心說誠實話、凡事長進、連於元首基督．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16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全身都靠他聯絡得合式、百節各按各職、照著各體的功用、彼此相助、便叫身體漸漸增長、在愛中建立自己。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證道 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在真道上合一</a:t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一、 成全圣徒、各尽其职二、 在真道上的合一三、 在爱中建立自己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一、 成全圣徒、各尽其职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以 弗 所 書 4:11-12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他所賜的有使徒、有先知．有傳福音的．有牧師和教師．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為要成全聖徒、各盡其職、建立基督的身體．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約 翰 福 音 16:7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7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然而我將真情告訴你們．我去是與你們有益的．我若不去、保惠師就不到你們這裏來．我若去、就差他來。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二、 在真道上的合一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以 弗 所 書 4:13-14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13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直等到我們眾人在真道上同歸於一、認識　神的兒子、得以長大成人、滿有基督長成的身量．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14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使我們不再作小孩子、中了人的詭計、和欺騙的法術、被一切異教之風搖動、飄來飄去、就隨從各樣的異端．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希 伯 來 書 5:13-14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13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凡只能吃奶的、都不熟練仁義的道理．因為他是嬰孩。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14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惟獨長大成人的、才能吃乾糧、他們的心竅、習練得通達、就能分辨好歹了。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三、 在爱中建立自己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以 弗 所 書 4:15-16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15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惟用愛心說誠實話、凡事長進、連於元首基督．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16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全身都靠他聯絡得合式、百節各按各職、照著各體的功用、彼此相助、便叫身體漸漸增長、在愛中建立自己。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以 弗 所 書 2:20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20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並且被建造在使徒和先知的根基上、有基督耶穌自己為房角石．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回應詩 (會眾起立)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HOL#1103       磐石磐石，耶穌基督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2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磐石磐石，耶穌基督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磐石磐石，耶穌基督，除你以外別無救贖，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天下人間，沒有別的名，惟有你是救贖主，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你是人子，你是中保，你是神子，你是羔羊，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你是道路，你是真理，你是生命，你是光，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磐石，山寨，逃城，盾牌，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我們屬於你，永不搖動，直到萬代。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228600" y="228600"/>
            <a:ext cx="7239000" cy="9906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聖餐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坐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）</a:t>
            </a: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7125328"/>
      </p:ext>
    </p:extLst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533400" y="1219200"/>
            <a:ext cx="7848600" cy="537583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square">
            <a:spAutoFit/>
          </a:bodyPr>
          <a:lstStyle xmlns:a="http://schemas.openxmlformats.org/drawingml/2006/main"/>
          <a:p xmlns:a="http://schemas.openxmlformats.org/drawingml/2006/main">
            <a:pPr algn="just" eaLnBrk="0" hangingPunct="0">
              <a:spcAft>
                <a:spcPts val="1400"/>
              </a:spcAft>
            </a:pPr>
            <a:r>
              <a:rPr lang="zh-TW" altLang="en-US" sz="3200" b="1" dirty="0">
                <a:solidFill>
                  <a:schemeClr val="bg1"/>
                </a:solidFill>
                <a:latin typeface="中圓繁体"/>
              </a:rPr>
              <a:t>我信上帝，全能的父，創造天地的主</a:t>
            </a:r>
            <a:r>
              <a:rPr lang="zh-TW" altLang="en-US" sz="3200" b="1" dirty="0" smtClean="0">
                <a:solidFill>
                  <a:schemeClr val="bg1"/>
                </a:solidFill>
                <a:latin typeface="中圓繁体"/>
              </a:rPr>
              <a:t>；</a:t>
            </a:r>
            <a:endParaRPr lang="en-US" altLang="zh-TW" sz="3200" b="1" dirty="0" smtClean="0">
              <a:solidFill>
                <a:schemeClr val="bg1"/>
              </a:solidFill>
              <a:latin typeface="中圓繁体"/>
            </a:endParaRPr>
          </a:p>
          <a:p xmlns:a="http://schemas.openxmlformats.org/drawingml/2006/main">
            <a:pPr algn="just" eaLnBrk="0" hangingPunct="0">
              <a:spcAft>
                <a:spcPts val="1400"/>
              </a:spcAft>
            </a:pPr>
            <a:r>
              <a:rPr lang="zh-TW" altLang="en-US" sz="3200" b="1" dirty="0" smtClean="0">
                <a:solidFill>
                  <a:schemeClr val="bg1"/>
                </a:solidFill>
                <a:latin typeface="中圓繁体"/>
              </a:rPr>
              <a:t>我信我主耶穌</a:t>
            </a:r>
            <a:r>
              <a:rPr lang="zh-TW" altLang="en-US" sz="3200" b="1" dirty="0">
                <a:solidFill>
                  <a:schemeClr val="bg1"/>
                </a:solidFill>
                <a:latin typeface="中圓繁体"/>
              </a:rPr>
              <a:t>基督，上帝獨生的子；因聖靈感孕，由童貞女馬利亞所生；在本丟彼拉多手下受難，被釘於十字架，受死，埋葬；降在陰間，第三天從死人中復活；升天，坐在全能父上帝的右邊；將來必從那裡降臨，審判活人死人</a:t>
            </a:r>
            <a:r>
              <a:rPr lang="zh-TW" altLang="en-US" sz="3200" b="1" dirty="0" smtClean="0">
                <a:solidFill>
                  <a:schemeClr val="bg1"/>
                </a:solidFill>
                <a:latin typeface="中圓繁体"/>
              </a:rPr>
              <a:t>。</a:t>
            </a:r>
            <a:endParaRPr lang="en-US" altLang="zh-TW" sz="3200" b="1" dirty="0" smtClean="0">
              <a:solidFill>
                <a:schemeClr val="bg1"/>
              </a:solidFill>
              <a:latin typeface="中圓繁体"/>
            </a:endParaRPr>
          </a:p>
          <a:p xmlns:a="http://schemas.openxmlformats.org/drawingml/2006/main">
            <a:pPr algn="just" eaLnBrk="0" hangingPunct="0">
              <a:spcAft>
                <a:spcPts val="1400"/>
              </a:spcAft>
            </a:pPr>
            <a:r>
              <a:rPr lang="zh-TW" altLang="en-US" sz="3200" b="1" dirty="0" smtClean="0">
                <a:solidFill>
                  <a:schemeClr val="bg1"/>
                </a:solidFill>
                <a:latin typeface="中圓繁体"/>
              </a:rPr>
              <a:t>我信聖靈</a:t>
            </a:r>
            <a:r>
              <a:rPr lang="zh-TW" altLang="en-US" sz="3200" b="1" dirty="0">
                <a:solidFill>
                  <a:schemeClr val="bg1"/>
                </a:solidFill>
                <a:latin typeface="中圓繁体"/>
              </a:rPr>
              <a:t>；我信聖而公之教會；我信聖徒相通；我信罪得赦免；我信身體復活；我信永生。阿們。</a:t>
            </a:r>
            <a:endParaRPr lang="zh-TW" altLang="en-US" sz="32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1507" name="Rectangle 3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152400" y="152400"/>
            <a:ext cx="7620000" cy="914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TW" altLang="en-US" sz="4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中圓繁体"/>
                <a:cs typeface="仿宋繁体"/>
              </a:rPr>
              <a:t>使徒信經  </a:t>
            </a:r>
            <a:r>
              <a:rPr lang="zh-CN" altLang="en-US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</a:t>
            </a:r>
            <a:r>
              <a:rPr lang="zh-CN" altLang="en-US" sz="4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眾</a:t>
            </a:r>
            <a:r>
              <a:rPr lang="zh-CN" altLang="en-US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中圓繁体"/>
                <a:cs typeface="仿宋繁体"/>
              </a:rPr>
              <a:t>起</a:t>
            </a:r>
            <a:r>
              <a:rPr lang="zh-CN" altLang="en-US" sz="4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立</a:t>
            </a:r>
            <a:r>
              <a:rPr lang="zh-CN" altLang="en-US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）</a:t>
            </a:r>
            <a:endParaRPr lang="zh-TW" altLang="en-US" sz="4000" b="1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中圓繁体"/>
              <a:cs typeface="仿宋繁体"/>
            </a:endParaRPr>
          </a:p>
        </p:txBody>
      </p:sp>
    </p:spTree>
    <p:extLst>
      <p:ext uri="{BB962C8B-B14F-4D97-AF65-F5344CB8AC3E}">
        <p14:creationId xmlns:p14="http://schemas.microsoft.com/office/powerpoint/2010/main" val="2572027261"/>
      </p:ext>
    </p:extLst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</p:bldLst>
  </p:timing>
</p:sld>
</file>

<file path=ppt/slides/slide2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0" y="1295400"/>
            <a:ext cx="6705600" cy="42037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美真神萬福之根，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世上萬民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讚美主恩，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天使天軍讚美主名，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讚美聖父聖子聖靈。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阿們</a:t>
            </a:r>
            <a:r>
              <a:rPr lang="zh-TW" altLang="en-US" sz="5400" b="1">
                <a:solidFill>
                  <a:schemeClr val="bg1"/>
                </a:solidFill>
                <a:latin typeface="Times New Roman" pitchFamily="18" charset="0"/>
              </a:rPr>
              <a:t>。</a:t>
            </a:r>
          </a:p>
        </p:txBody>
      </p:sp>
      <p:sp>
        <p:nvSpPr>
          <p:cNvPr id="21507" name="Rectangle 3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0"/>
            <a:ext cx="8001000" cy="914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中圓繁体"/>
                <a:cs typeface="仿宋繁体"/>
              </a:rPr>
              <a:t>三一頌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zh-TW" altLang="en-US" sz="6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中圓繁体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</p:bldLst>
  </p:timing>
</p:sld>
</file>

<file path=ppt/slides/slide2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76200"/>
            <a:ext cx="7391400" cy="9906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祝福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2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228600" y="228600"/>
            <a:ext cx="7239000" cy="3962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默祷 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會眾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坐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）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散会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9077004"/>
      </p:ext>
    </p:extLst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靜默 (會眾靜坐)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詩 篇 95:1-7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來阿、我們要向耶和華歌唱、向拯救我們的磐石歡呼。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我們要來感謝他、用詩歌向他歡呼。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因耶和華為大　神、為大王、超乎萬神之上。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地的深處在他手中．山的高峰也屬他。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5</a:t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海洋屬他。是他造的．旱地也是他手造成的。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6</a:t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來阿、我們要屈身敬拜、在造我們的耶和華面前跪下。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7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因為他是我們的　神．我們是他草場的羊、是他手下的民。惟願你們今天聽他的話。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宣召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以 弗 所 書 4:20-24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20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你們學了基督、卻不是這樣．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21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如果你們聽過他的道、領了他的教、學了他的真理、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22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就要脫去你們從前行為上的舊人．這舊人是因私慾的迷惑、漸漸變壞的．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又要將你們的心志改換一新．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24</a:t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並且穿上新人．這新人是照著　神的形像造的、有真理的仁義、和聖潔。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 一（會眾站立)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HOL#8       榮耀歸於真神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榮耀歸於真神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榮耀歸於真神，祂成就大事，為愛世人甚至賜下獨生子，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獻上祂生命為人贖罪受害，永生門已大開，人人可進來。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副歌：讚美主，讚美主，全地聆聽主聲；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讚美主，讚美主，萬民快樂歡欣；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請來藉聖子耶穌來到父前，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榮耀歸主，祂已成就大事工。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救主流寶血，何等全備救恩，真神應許賜給凡信祂的人；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罪人中之罪魁若真心相信，一信靠主就必得赦罪之恩。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副歌：讚美主，讚美主，全地聆聽主聲；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433</Words>
  <Application>Microsoft Office PowerPoint</Application>
  <PresentationFormat>On-screen Show (4:3)</PresentationFormat>
  <Paragraphs>37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公禱   （會眾站立）</vt:lpstr>
      <vt:lpstr>三一頌 （會眾站立）</vt:lpstr>
      <vt:lpstr>祝福 （會眾站立）</vt:lpstr>
      <vt:lpstr>PowerPoint Presentation</vt:lpstr>
      <vt:lpstr>PowerPoint Presentation</vt:lpstr>
      <vt:lpstr>聖餐 （會眾坐）</vt:lpstr>
      <vt:lpstr>使徒信經  （會眾起立）</vt:lpstr>
      <vt:lpstr>默祷 （會眾坐）  散会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Automated Sunday Service Presntation Slides </dc:title>
  <dc:creator>Applied Vision Reseach &amp; Consulting</dc:creator>
  <cp:lastModifiedBy>jyang@visionrc.com</cp:lastModifiedBy>
  <cp:revision>71</cp:revision>
  <dcterms:created xsi:type="dcterms:W3CDTF">2008-08-07T18:57:04Z</dcterms:created>
  <dcterms:modified xsi:type="dcterms:W3CDTF">2018-03-09T02:44:25Z</dcterms:modified>
</cp:coreProperties>
</file>