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14.xml" ContentType="application/vnd.openxmlformats-officedocument.presentationml.slide+xml"/>
  <Override PartName="/ppt/slides/slide2b.xml" ContentType="application/vnd.openxmlformats-officedocument.presentationml.slide+xml"/>
  <Override PartName="/ppt/slides/slide2c.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2a.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5.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f.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f.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 xmlns:r="http://schemas.openxmlformats.org/officeDocument/2006/relationships" id="287" r:id="newSlide20"/>
    <p:sldId xmlns:r="http://schemas.openxmlformats.org/officeDocument/2006/relationships" id="288" r:id="newSlide21"/>
    <p:sldId xmlns:r="http://schemas.openxmlformats.org/officeDocument/2006/relationships" id="289" r:id="newSlide22"/>
    <p:sldId xmlns:r="http://schemas.openxmlformats.org/officeDocument/2006/relationships" id="290" r:id="newSlide23"/>
    <p:sldId xmlns:r="http://schemas.openxmlformats.org/officeDocument/2006/relationships" id="291" r:id="newSlide24"/>
    <p:sldId xmlns:r="http://schemas.openxmlformats.org/officeDocument/2006/relationships" id="292" r:id="newSlide25"/>
    <p:sldId xmlns:r="http://schemas.openxmlformats.org/officeDocument/2006/relationships" id="293" r:id="newSlide26"/>
    <p:sldId xmlns:r="http://schemas.openxmlformats.org/officeDocument/2006/relationships" id="294" r:id="newSlide27"/>
    <p:sldId xmlns:r="http://schemas.openxmlformats.org/officeDocument/2006/relationships" id="295" r:id="newSlide28"/>
    <p:sldId xmlns:r="http://schemas.openxmlformats.org/officeDocument/2006/relationships" id="296" r:id="newSlide29"/>
    <p:sldId xmlns:r="http://schemas.openxmlformats.org/officeDocument/2006/relationships" id="297" r:id="newSlide30"/>
    <p:sldId xmlns:r="http://schemas.openxmlformats.org/officeDocument/2006/relationships" id="298" r:id="newSlide31"/>
    <p:sldId xmlns:r="http://schemas.openxmlformats.org/officeDocument/2006/relationships" id="299" r:id="newSlide32"/>
    <p:sldId xmlns:r="http://schemas.openxmlformats.org/officeDocument/2006/relationships" id="300" r:id="newSlide3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 Type="http://schemas.openxmlformats.org/officeDocument/2006/relationships/slide" Target="/ppt/slides/slide1f.xml" Id="newSlide20" /><Relationship Type="http://schemas.openxmlformats.org/officeDocument/2006/relationships/slide" Target="/ppt/slides/slide20.xml" Id="newSlide21" /><Relationship Type="http://schemas.openxmlformats.org/officeDocument/2006/relationships/slide" Target="/ppt/slides/slide21.xml" Id="newSlide22" /><Relationship Type="http://schemas.openxmlformats.org/officeDocument/2006/relationships/slide" Target="/ppt/slides/slide22.xml" Id="newSlide23" /><Relationship Type="http://schemas.openxmlformats.org/officeDocument/2006/relationships/slide" Target="/ppt/slides/slide23.xml" Id="newSlide24" /><Relationship Type="http://schemas.openxmlformats.org/officeDocument/2006/relationships/slide" Target="/ppt/slides/slide24.xml" Id="newSlide25" /><Relationship Type="http://schemas.openxmlformats.org/officeDocument/2006/relationships/slide" Target="/ppt/slides/slide25.xml" Id="newSlide26" /><Relationship Type="http://schemas.openxmlformats.org/officeDocument/2006/relationships/slide" Target="/ppt/slides/slide26.xml" Id="newSlide27" /><Relationship Type="http://schemas.openxmlformats.org/officeDocument/2006/relationships/slide" Target="/ppt/slides/slide27.xml" Id="newSlide28" /><Relationship Type="http://schemas.openxmlformats.org/officeDocument/2006/relationships/slide" Target="/ppt/slides/slide28.xml" Id="newSlide29" /><Relationship Type="http://schemas.openxmlformats.org/officeDocument/2006/relationships/slide" Target="/ppt/slides/slide29.xml" Id="newSlide30" /><Relationship Type="http://schemas.openxmlformats.org/officeDocument/2006/relationships/slide" Target="/ppt/slides/slide2a.xml" Id="newSlide31" /><Relationship Type="http://schemas.openxmlformats.org/officeDocument/2006/relationships/slide" Target="/ppt/slides/slide2b.xml" Id="newSlide32" /><Relationship Type="http://schemas.openxmlformats.org/officeDocument/2006/relationships/slide" Target="/ppt/slides/slide2c.xml" Id="newSlide3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156cde7af94e439f"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43f68a290fed4b70" /></Relationships>
</file>

<file path=ppt/slides/_rels/slide13.xml.rels>&#65279;<?xml version="1.0" encoding="utf-8"?><Relationships xmlns="http://schemas.openxmlformats.org/package/2006/relationships"><Relationship Type="http://schemas.openxmlformats.org/officeDocument/2006/relationships/slideLayout" Target="/ppt/slideLayouts/slideLayout6.xml" Id="R4c9c5b0c98774213"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6d2bf294d6e24260"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a428161261f141a4"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78ee45f45d5b420b"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648702c18dbd4a39"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9d0f6783fc9d4e88"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ee3f7151fe2a4dff"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813b8f9f78ba473c" /></Relationships>
</file>

<file path=ppt/slides/_rels/slide1b.xml.rels>&#65279;<?xml version="1.0" encoding="utf-8"?><Relationships xmlns="http://schemas.openxmlformats.org/package/2006/relationships"><Relationship Type="http://schemas.openxmlformats.org/officeDocument/2006/relationships/slideLayout" Target="/ppt/slideLayouts/slideLayout7.xml" Id="Ref2c15430a7a419c" /></Relationships>
</file>

<file path=ppt/slides/_rels/slide1c.xml.rels>&#65279;<?xml version="1.0" encoding="utf-8"?><Relationships xmlns="http://schemas.openxmlformats.org/package/2006/relationships"><Relationship Type="http://schemas.openxmlformats.org/officeDocument/2006/relationships/slideLayout" Target="/ppt/slideLayouts/slideLayout7.xml" Id="R249d0322a35a427b" /></Relationships>
</file>

<file path=ppt/slides/_rels/slide1d.xml.rels>&#65279;<?xml version="1.0" encoding="utf-8"?><Relationships xmlns="http://schemas.openxmlformats.org/package/2006/relationships"><Relationship Type="http://schemas.openxmlformats.org/officeDocument/2006/relationships/slideLayout" Target="/ppt/slideLayouts/slideLayout7.xml" Id="R6866952316bd4714" /></Relationships>
</file>

<file path=ppt/slides/_rels/slide1e.xml.rels>&#65279;<?xml version="1.0" encoding="utf-8"?><Relationships xmlns="http://schemas.openxmlformats.org/package/2006/relationships"><Relationship Type="http://schemas.openxmlformats.org/officeDocument/2006/relationships/slideLayout" Target="/ppt/slideLayouts/slideLayout7.xml" Id="R61a51d25e4f9444d" /></Relationships>
</file>

<file path=ppt/slides/_rels/slide1f.xml.rels>&#65279;<?xml version="1.0" encoding="utf-8"?><Relationships xmlns="http://schemas.openxmlformats.org/package/2006/relationships"><Relationship Type="http://schemas.openxmlformats.org/officeDocument/2006/relationships/slideLayout" Target="/ppt/slideLayouts/slideLayout7.xml" Id="Rb15dbdef5dee489e" /></Relationships>
</file>

<file path=ppt/slides/_rels/slide20.xml.rels>&#65279;<?xml version="1.0" encoding="utf-8"?><Relationships xmlns="http://schemas.openxmlformats.org/package/2006/relationships"><Relationship Type="http://schemas.openxmlformats.org/officeDocument/2006/relationships/slideLayout" Target="/ppt/slideLayouts/slideLayout7.xml" Id="R90e57bede55949c2" /></Relationships>
</file>

<file path=ppt/slides/_rels/slide21.xml.rels>&#65279;<?xml version="1.0" encoding="utf-8"?><Relationships xmlns="http://schemas.openxmlformats.org/package/2006/relationships"><Relationship Type="http://schemas.openxmlformats.org/officeDocument/2006/relationships/slideLayout" Target="/ppt/slideLayouts/slideLayout7.xml" Id="Rc63cf3db361a4694" /></Relationships>
</file>

<file path=ppt/slides/_rels/slide22.xml.rels>&#65279;<?xml version="1.0" encoding="utf-8"?><Relationships xmlns="http://schemas.openxmlformats.org/package/2006/relationships"><Relationship Type="http://schemas.openxmlformats.org/officeDocument/2006/relationships/slideLayout" Target="/ppt/slideLayouts/slideLayout7.xml" Id="R7242aa4e357844c8" /></Relationships>
</file>

<file path=ppt/slides/_rels/slide23.xml.rels>&#65279;<?xml version="1.0" encoding="utf-8"?><Relationships xmlns="http://schemas.openxmlformats.org/package/2006/relationships"><Relationship Type="http://schemas.openxmlformats.org/officeDocument/2006/relationships/slideLayout" Target="/ppt/slideLayouts/slideLayout7.xml" Id="Rcbd5004acac046f1" /></Relationships>
</file>

<file path=ppt/slides/_rels/slide24.xml.rels>&#65279;<?xml version="1.0" encoding="utf-8"?><Relationships xmlns="http://schemas.openxmlformats.org/package/2006/relationships"><Relationship Type="http://schemas.openxmlformats.org/officeDocument/2006/relationships/slideLayout" Target="/ppt/slideLayouts/slideLayout7.xml" Id="R716ceef9f9434515" /></Relationships>
</file>

<file path=ppt/slides/_rels/slide25.xml.rels>&#65279;<?xml version="1.0" encoding="utf-8"?><Relationships xmlns="http://schemas.openxmlformats.org/package/2006/relationships"><Relationship Type="http://schemas.openxmlformats.org/officeDocument/2006/relationships/slideLayout" Target="/ppt/slideLayouts/slideLayout7.xml" Id="R9e7980256fe249a1" /></Relationships>
</file>

<file path=ppt/slides/_rels/slide26.xml.rels>&#65279;<?xml version="1.0" encoding="utf-8"?><Relationships xmlns="http://schemas.openxmlformats.org/package/2006/relationships"><Relationship Type="http://schemas.openxmlformats.org/officeDocument/2006/relationships/slideLayout" Target="/ppt/slideLayouts/slideLayout7.xml" Id="Rc6622a64db064453" /></Relationships>
</file>

<file path=ppt/slides/_rels/slide27.xml.rels>&#65279;<?xml version="1.0" encoding="utf-8"?><Relationships xmlns="http://schemas.openxmlformats.org/package/2006/relationships"><Relationship Type="http://schemas.openxmlformats.org/officeDocument/2006/relationships/slideLayout" Target="/ppt/slideLayouts/slideLayout7.xml" Id="Redf87063d39c49d3" /></Relationships>
</file>

<file path=ppt/slides/_rels/slide28.xml.rels>&#65279;<?xml version="1.0" encoding="utf-8"?><Relationships xmlns="http://schemas.openxmlformats.org/package/2006/relationships"><Relationship Type="http://schemas.openxmlformats.org/officeDocument/2006/relationships/slideLayout" Target="/ppt/slideLayouts/slideLayout7.xml" Id="Rd372073741c54e0b" /></Relationships>
</file>

<file path=ppt/slides/_rels/slide29.xml.rels>&#65279;<?xml version="1.0" encoding="utf-8"?><Relationships xmlns="http://schemas.openxmlformats.org/package/2006/relationships"><Relationship Type="http://schemas.openxmlformats.org/officeDocument/2006/relationships/slideLayout" Target="/ppt/slideLayouts/slideLayout1.xml" Id="R931e247a483a436d" /></Relationships>
</file>

<file path=ppt/slides/_rels/slide2a.xml.rels>&#65279;<?xml version="1.0" encoding="utf-8"?><Relationships xmlns="http://schemas.openxmlformats.org/package/2006/relationships"><Relationship Type="http://schemas.openxmlformats.org/officeDocument/2006/relationships/slideLayout" Target="/ppt/slideLayouts/slideLayout1.xml" Id="Rf377877be42d4312" /></Relationships>
</file>

<file path=ppt/slides/_rels/slide2b.xml.rels>&#65279;<?xml version="1.0" encoding="utf-8"?><Relationships xmlns="http://schemas.openxmlformats.org/package/2006/relationships"><Relationship Type="http://schemas.openxmlformats.org/officeDocument/2006/relationships/slideLayout" Target="/ppt/slideLayouts/slideLayout1.xml" Id="R0be8a98a4428426c" /></Relationships>
</file>

<file path=ppt/slides/_rels/slide2c.xml.rels>&#65279;<?xml version="1.0" encoding="utf-8"?><Relationships xmlns="http://schemas.openxmlformats.org/package/2006/relationships"><Relationship Type="http://schemas.openxmlformats.org/officeDocument/2006/relationships/slideLayout" Target="/ppt/slideLayouts/slideLayout1.xml" Id="Rb15aee7111274a6d"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2dada56a2f97469a"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2a1372930ef14a02"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1d785720d89c42ce" /></Relationships>
</file>

<file path=ppt/slides/_rels/slidee.xml.rels>&#65279;<?xml version="1.0" encoding="utf-8"?><Relationships xmlns="http://schemas.openxmlformats.org/package/2006/relationships"><Relationship Type="http://schemas.openxmlformats.org/officeDocument/2006/relationships/slideLayout" Target="/ppt/slideLayouts/slideLayout7.xml" Id="R3ae3b9985c1a4b1e"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f228d14037174c41"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Nov 03,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榮耀歸於真神</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榮耀歸於真神，祂成就大事，為愛世人甚至賜下獨生子，</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獻上祂生命為人贖罪受害，永生門已大開，人人可進來。</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副歌：讚美主，讚美主，全地聆聽主聲；</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讚美主，讚美主，萬民快樂歡欣；</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請來藉聖子耶穌來到父前，</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榮耀歸主，祂已成就大事工。</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救主流寶血，何等全備救恩，真神應許賜給凡信祂的人；</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罪人中之罪魁若真心相信，一信靠主就必得赦罪之恩。</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副歌：讚美主，讚美主，全地聆聽主聲；</a:t>
            </a:r>
          </a:p>
        </p:txBody>
      </p:sp>
    </p:spTree>
  </p:cSld>
  <p:clrMapOvr>
    <a:masterClrMapping xmlns:a="http://schemas.openxmlformats.org/drawingml/2006/main"/>
  </p:clrMapOvr>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讚美主，讚美主，萬民快樂歡欣；</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請來藉聖子耶穌來到父前，</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榮耀歸主，祂已成就大事工。</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父神啟示真理，祂成就大事，藉聖子耶穌我們歡欣無比，</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將來見主面我們必更驚訝，何等奇妙改變，更純潔無瑕。</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副歌：讚美主，讚美主，全地聆聽主聲；</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讚美主，讚美主，萬民快樂歡欣；</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請來藉聖子耶穌來到父前，</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榮耀歸主，祂已成就大事工。</a:t>
            </a:r>
          </a:p>
        </p:txBody>
      </p:sp>
    </p:spTree>
  </p:cSld>
  <p:clrMapOvr>
    <a:masterClrMapping xmlns:a="http://schemas.openxmlformats.org/drawingml/2006/main"/>
  </p:clrMapOvr>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HOL#359       愛主更深   HOL#446       感謝神</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愛主更深</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我願愛主基督，比前更深，屈膝虔誠祈禱，懇求垂聽，</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真心誠意傾訴，我願愛主更深，愛主更深，愛主更深。</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我前貪慕奢華，快活，安逸，今專心尋求主，獻上最好，</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主前誠心禱告，我願愛主更深，愛主更深，愛主更深。</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不怕為主忍受，痛苦悲傷，主差遣眾使者，向我歌唱，</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讓我歡欣唱和，我願愛主更深，愛主更深，愛主更深。</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我若一息尚存，微聲頌讚，內心仍要發出，最後呼喊，</a:t>
            </a:r>
          </a:p>
        </p:txBody>
      </p:sp>
    </p:spTree>
  </p:cSld>
  <p:clrMapOvr>
    <a:masterClrMapping xmlns:a="http://schemas.openxmlformats.org/drawingml/2006/main"/>
  </p:clrMapOvr>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與主永遠相親，我願愛主更深，愛主更深，愛主更深。</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感謝神</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感謝神賜我救贖主，感謝神豐富預備，</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感謝神過去的同在，感謝神主在我旁，</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感謝神賜溫暖春天，感謝神凄涼秋景，</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感謝神抹乾我眼淚，感謝神賜我安寧。</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感謝神禱告蒙應允，感謝神未蒙垂聽，</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感謝神我曾經風暴，感謝神豐富供應，</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感謝神賜我苦與樂，在絕望裡得安慰，</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感謝神賜無限恩典，感謝神無比慈愛。</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感謝神賜路旁玫瑰，感謝神玫瑰有刺，</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感謝神賜家庭溫暖，感謝神有福盼望，</a:t>
            </a:r>
          </a:p>
        </p:txBody>
      </p:sp>
    </p:spTree>
  </p:cSld>
  <p:clrMapOvr>
    <a:masterClrMapping xmlns:a="http://schemas.openxmlformats.org/drawingml/2006/main"/>
  </p:clrMapOvr>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感謝神賜喜樂憂愁，感謝神屬天平安，</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感謝神賜明天盼望，要感謝直到永遠。</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鍾美寳（Mabel Chu）姐妹於十月二十七日辭世，我們深感悲痛。追思禮拜事宜將於稍後公布。請繼續為朱教授及家人禱告，求主賜平安和慰籍。
3.  歡迎宋瑩姊妹成爲教會會員！
4.  感謝上週秋歡節來幫忙的青年團契成員及家人。參加活動的人都玩得很開心！
5.  今天下午1:30-2:00在307教室有禱告會，請弟兄姐妹們來為大選同心禱告。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聯合雙語受洗典禮將於11月17日上午9:30舉行，第二堂主日崇拜為聯合雙語崇拜。
7.  博愛團契聚會將於本周六11月9日上午11:00到下午1:30舉行，由陳牧師分享信息。邀請大家參加。
8.  今天是記念受逼迫基督徒的國際禱告日，讓我們為所有因耶穌基督的名受逼迫的人禱告。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Ephesians 4:11-16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He gave some as apostles, and some as prophets, and some as evangelists, and some as pastors and teachers, </a:t>
            </a:r>
            <a:r>
              <a:rPr lang="en-US" altLang="zh-TW" sz="3600" b="1" baseline="30000" dirty="0">
                <a:solidFill>
                  <a:srgbClr val="FFF1C5"/>
                </a:solidFill>
                <a:latin typeface="Times New Roman" pitchFamily="18" charset="0"/>
                <a:ea typeface="仿宋繁体"/>
                <a:cs typeface="仿宋繁体"/>
              </a:rPr>
              <a:t>12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the equipping of the saints for the work of service, to the building up of the body of Christ;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13</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until we all attain to the unity of the faith, and of the knowledge of the Son of God, to a mature man, to the measure of the stature which belongs to the fullness of Christ.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As a result, we are no longer to be children, tossed here and there by waves and carried about by every wind of doctrine, by the trickery of men, by craftiness in deceitful scheming; </a:t>
            </a:r>
            <a:r>
              <a:rPr lang="en-US" altLang="zh-TW" sz="3600" b="1" baseline="30000" dirty="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but speaking the truth in love, we are to grow up in all aspects into Him who is the head, even Christ,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from whom the whole body, being fitted and held together by what every joint supplies, according to the proper working of each individual part, causes the growth of the body for the building up of itself in love.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在真道上合一</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一、成全聖徒，各盡其職2.  二、滿有基督長成的身量3.  三、在愛中建立自己</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0.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1. 一、成全聖徒，各盡其職</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Ephesians 4:11-12</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He gave some as apostles, and some as prophets, and some as evangelists, and some as pastors and teachers, </a:t>
            </a:r>
            <a:r>
              <a:rPr lang="en-US" altLang="zh-TW" sz="3600" b="1" baseline="30000" dirty="0">
                <a:solidFill>
                  <a:srgbClr val="FFF1C5"/>
                </a:solidFill>
                <a:latin typeface="Times New Roman" pitchFamily="18" charset="0"/>
                <a:ea typeface="仿宋繁体"/>
                <a:cs typeface="仿宋繁体"/>
              </a:rPr>
              <a:t>12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for the equipping of the saints for the work of service, to the building up of the body of Christ;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John 16:7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7</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"But I tell you the truth, it is to your advantage that I go away; for if I do not go away, the Helper will not come to you; but if I go, I will send Him to you.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2.  二、滿有基督長成的身量</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Ephesians 4:13-14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13</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until we all attain to the unity of the faith, and of the knowledge of the Son of God, to a mature man, to the measure of the stature which belongs to the fullness of Christ. </a:t>
            </a:r>
            <a:r>
              <a:rPr lang="en-US" altLang="zh-TW" sz="3600" b="1" baseline="30000" dirty="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As a result, we are no longer to be children, tossed here and there by waves and carried about by every wind of doctrine, by the trickery of men, by craftiness in deceitful scheming;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Hebrews 5:13-14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13</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everyone who partakes only of milk is not accustomed to the word of righteousness, for he is an infant. </a:t>
            </a:r>
            <a:r>
              <a:rPr lang="en-US" altLang="zh-TW" sz="3600" b="1" baseline="30000" dirty="0">
                <a:solidFill>
                  <a:srgbClr val="FFF1C5"/>
                </a:solidFill>
                <a:latin typeface="Times New Roman" pitchFamily="18" charset="0"/>
                <a:ea typeface="仿宋繁体"/>
                <a:cs typeface="仿宋繁体"/>
              </a:rPr>
              <a:t>14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But solid food is for the mature, who because of practice have their senses trained to discern good and evil.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3.  三、在愛中建立自己</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Ephesians 4:15-16</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but speaking the truth in love, we are to grow up in all aspects into Him who is the head, even Christ, </a:t>
            </a:r>
            <a:r>
              <a:rPr lang="en-US" altLang="zh-TW" sz="3600" b="1" baseline="30000" dirty="0">
                <a:solidFill>
                  <a:srgbClr val="FFF1C5"/>
                </a:solidFill>
                <a:latin typeface="Times New Roman" pitchFamily="18" charset="0"/>
                <a:ea typeface="仿宋繁体"/>
                <a:cs typeface="仿宋繁体"/>
              </a:rPr>
              <a:t>16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from whom the whole body, being fitted and held together by what every joint supplies, according to the proper working of each individual part, causes the growth of the body for the building up of itself in love.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Ephesians 2:20</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20</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having been built on the foundation of the apostles and prophets, Christ Jesus Himself being the corner stone,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2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HOL#1103       磐石磐石，耶穌基督</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2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228600" y="152400"/>
            <a:ext cx="8610600" cy="62166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spcAft>
                <a:spcPct val="15000"/>
              </a:spcAft>
              <a:tabLst>
                <a:tab pos="563563" algn="l"/>
              </a:tabLst>
            </a:pPr>
            <a:r>
              <a:rPr lang="en-US" altLang="en-US" sz="3600" b="1">
                <a:solidFill>
                  <a:srgbClr val="00FF00"/>
                </a:solidFill>
                <a:latin typeface="Times New Roman" pitchFamily="18" charset="0"/>
                <a:ea typeface="SimSun" pitchFamily="2" charset="-122"/>
                <a:cs typeface="仿宋繁体"/>
              </a:rPr>
              <a:t>磐石磐石，耶穌基督</a:t>
            </a:r>
            <a:endParaRPr lang="en-US" altLang="ko-KR" sz="3600" b="1">
              <a:solidFill>
                <a:srgbClr val="00FF00"/>
              </a:solidFill>
              <a:latin typeface="Times New Roman" pitchFamily="18" charset="0"/>
              <a:ea typeface="SimSun" pitchFamily="2" charset="-122"/>
              <a:cs typeface="仿宋繁体"/>
            </a:endParaRP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磐石磐石，耶穌基督，除你以外別無救贖，</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天下人間，沒有別的名，惟有你是救贖主，</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你是人子，你是中保，你是神子，你是羔羊，</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你是道路，你是真理，你是生命，你是光，</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磐石，山寨，逃城，盾牌，</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我們屬於你，永不搖動，直到萬代。</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a:p xmlns:a="http://schemas.openxmlformats.org/drawingml/2006/main">
            <a:pPr marL="114300">
              <a:tabLst>
                <a:tab pos="563563" algn="l"/>
              </a:tabLst>
            </a:pPr>
            <a:r>
              <a:rPr lang="en-US" altLang="zh-TW" sz="3600" b="1">
                <a:solidFill>
                  <a:schemeClr val="bg1"/>
                </a:solidFill>
                <a:latin typeface="Times New Roman" pitchFamily="18" charset="0"/>
                <a:ea typeface="Batang" pitchFamily="18" charset="-127"/>
                <a:cs typeface="仿宋繁体"/>
              </a:rPr>
              <a:t/>
            </a:r>
          </a:p>
        </p:txBody>
      </p:sp>
    </p:spTree>
  </p:cSld>
  <p:clrMapOvr>
    <a:masterClrMapping xmlns:a="http://schemas.openxmlformats.org/drawingml/2006/main"/>
  </p:clrMapOvr>
</p:sld>
</file>

<file path=ppt/slides/slide2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2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2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2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2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Psalms 95:1-7</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1</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O come, let us sing for joy to the LORD,Let us shout joyfully to the rock of our salvation. </a:t>
            </a:r>
            <a:r>
              <a:rPr lang="en-US" altLang="zh-TW" sz="3600" b="1" baseline="30000" dirty="0">
                <a:solidFill>
                  <a:srgbClr val="FFF1C5"/>
                </a:solidFill>
                <a:latin typeface="Times New Roman" pitchFamily="18" charset="0"/>
                <a:ea typeface="仿宋繁体"/>
                <a:cs typeface="仿宋繁体"/>
              </a:rPr>
              <a:t>2</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Let us come before His presence with thanksgiving,Let us shout joyfully to Him with psalms.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3</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the LORD is a great GodAnd a great King above all gods,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4</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In whose hand are the depths of the earth,The peaks of the mountains are His also.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5</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The sea is His, for it was He who made it,And His hands formed the dry land. </a:t>
            </a:r>
            <a:r>
              <a:rPr lang="en-US" altLang="zh-TW" sz="3600" b="1" baseline="30000" dirty="0">
                <a:solidFill>
                  <a:srgbClr val="FFF1C5"/>
                </a:solidFill>
                <a:latin typeface="Times New Roman" pitchFamily="18" charset="0"/>
                <a:ea typeface="仿宋繁体"/>
                <a:cs typeface="仿宋繁体"/>
              </a:rPr>
              <a:t>6</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Come, let us worship and bow down,Let us kneel before the LORD our Maker.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7</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For He is our God,And we are the people of His pasture and the sheep of His hand Today, if you would hear His voice,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Ephesians 4:20-24</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20</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But you did not learn Christ in this way, </a:t>
            </a:r>
            <a:r>
              <a:rPr lang="en-US" altLang="zh-TW" sz="3600" b="1" baseline="30000" dirty="0">
                <a:solidFill>
                  <a:srgbClr val="FFF1C5"/>
                </a:solidFill>
                <a:latin typeface="Times New Roman" pitchFamily="18" charset="0"/>
                <a:ea typeface="仿宋繁体"/>
                <a:cs typeface="仿宋繁体"/>
              </a:rPr>
              <a:t>21</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if indeed you have heard Him and have been taught in Him, just as truth is in Jesus,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22</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that, in reference to your former manner of life, you lay aside the old self, which is being corrupted in accordance with the lusts of deceit,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23</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and that you be renewed in the spirit of your mind,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24</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and put on the new self, which in the likeness of God has been created in righteousness and holiness of the truth.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HOL#8       榮耀歸於真神</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