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2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3eac20014e74321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d612f278e2348e9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340a22d22a04c09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a3b6f211aff4408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8e586baa74d41a6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cdb24c359e846ca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8d01551e7fb4107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38e16cd40a84f13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50258ab72fe4c99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a8a0a9a963846e0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4cb309258f34ea6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9bf3ec5ac224025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6f906c7cdcd43e9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fbe6fdbbf8c475d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331ecde75fb47a6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51697811094edd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c197c8d569149df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7967b9c21e04929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b60f1af763f454e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37c0430a33d459e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b686d8b200b42c9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076fde7266049bb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0c16ea90dc44c2b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7e5e0bf15bd4471d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f90f159d1182407c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aba713da76aa4cd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6c5d1173905422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48d5e9998e04dd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3bf81e3282419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6218763ff534cb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021c79e658364465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2024年11月24日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我們呼求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我們呼求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主我們同心在祢面前，以禱告尋求祢面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我們轉離所有的惡行，定意單單跟隨祢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主我們是屬祢的子民，求賜下父神的心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我們要迴轉向祢父神，也要看見復興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我們呼求祢，阿爸父，設立祢寶座在這地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祢必睜眼看側耳垂聽，奉主名的呼求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萬民都要來敬拜祢，榮耀高舉祢的聖名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復興這地全能的君王，我們歡迎祢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主我們同心在祢面前，以禱告尋求祢面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我們轉離所有的惡行，定意單單跟隨祢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主我們國家是屬於祢，求祢來掌管全地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願祢來憐憫醫治這地，榮耀再次降臨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我們呼求祢，阿爸父，設立祢寶座在這地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祢必睜眼看側耳垂聽，奉主名的呼求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萬民都要來敬拜祢，榮耀高舉祢的聖名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復興這地全能的君王，我們歡迎祢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歡迎弟兄姐妹朋友們前來參加今天的主日崇拜。
2.  今天下午1:30-2:00請到307室，為羅城同心禱告。
3.  12 月 1 日午餐後 1:30 召開會員大會，主要議程為2025年的預算。出席會員大會是每位會員的權利和義務。歡迎非會員列席旁聽。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鍾美寳（Mabel）姐妹的追思禮拜將于12月7日星期六11點在本教會舉行。聚會結束後，主家邀請親友們一同到Super Grand Buffet 共進午餐。請繼續為朱永德教授和他的親人禱告。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12 月 8 日第二堂崇拜後在母堂舉行新會員歡迎會，歡迎今年加入本教會，包括母堂和西區，的新會員。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我們正在為2025年花城工作營（4月14日至4月18日）招募成人志願者，希望有4至5位成年人願意擔任工地、機構、人行道俱樂部或運動所領袖，此外還需要夜間督導男女各一名，以及保安和醫療隊志願者。如有問題請聯係Grace陳姐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在聖誕季節來臨之際，我們希望通過向Hillside提供捐贈，再次與社區分享基督的愛。Hillside 是一個幫助羅城家庭和兒童成長的本地機構。12月8日是教會收集捐助物品最後一天。更多的詳情可在前廳查看、在網上查閲rochesterccc.org/hillside，或聯係Mazie Tai姐妹。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1:1-18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太初有道、道與　神同在、道就是　神。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這道太初與　神同在。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萬物是藉著他造的．凡被造的、沒有一樣不是藉著他造的。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生命在他裏頭．這生命就是人的光。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光照在黑暗裏、黑暗卻不接受光。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有一個人、是從　神那裏差來的、名叫約翰。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這人來、為要作見證、就是為光作見證、叫眾人因他可以信。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他不是那光、乃是要為光作見證。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那光是真光、照亮一切生在世上的人。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他在世界、世界也是藉著他造的、世界卻不認識他。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他到自己的地方來、自己的人倒不接待他。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凡接待他的、就是信他名的人、他就賜他們權柄、作　神的兒女。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這等人不是從血氣生的、不是從情慾生的、也不是從人意生的、乃是從　神生的。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道成了肉身、住在我們中間、充充滿滿的有恩典有真理。我們也見過他的榮光、正是父獨生子的榮光。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約翰為他作見證、喊著說、這就是我曾說、那在我以後來的、反成了在我以前的．因他本來在我以前。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從他豐滿的恩典裏我們都領受了、而且恩上加恩。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律法本是藉著摩西傳的、恩典和真理、都是由耶穌基督來的。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從來沒有人看見　神．只有在父懷裏的獨生子將他表明出來。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道成肉身住人間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道太初与神同在二、 约翰为光作的见证三、 道成了肉身，住在门徒中间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道太初与神同在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太初有道、道與　神同在、道就是　神。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這道太初與　神同在。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萬物是藉著他造的．凡被造的、沒有一樣不是藉著他造的。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生命在他裏頭．這生命就是人的光。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光照在黑暗裏、黑暗卻不接受光。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1:20-21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自從造天地以來、　神的永能和神性是明明可知的、雖是眼不能見、但藉著所造之物、就可以曉得、叫人無可推諉．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因為他們雖然知道　神、卻不當作　神榮耀他、也不感謝他．他們的思念變為虛妄、無知的心就昏暗了．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希 伯 來 書 1:3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他是　神榮耀所發的光輝、是　神本體的真像、常用他權能的命令托住萬有、他洗淨了人的罪、就坐在高天至大者的右邊．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14:9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耶穌對他說、腓力、我與你們同在這樣長久、你還不認識我麼。人看見了我、就是看見了父．你怎麼說、將父顯給我們看呢。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约翰为光作的见证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1:6-11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有一個人、是從　神那裏差來的、名叫約翰。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這人來、為要作見證、就是為光作見證、叫眾人因他可以信。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他不是那光、乃是要為光作見證。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那光是真光、照亮一切生在世上的人。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他在世界、世界也是藉著他造的、世界卻不認識他。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他到自己的地方來、自己的人倒不接待他。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道成了肉身，住在门徒中间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1:14-18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道成了肉身、住在我們中間、充充滿滿的有恩典有真理。我們也見過他的榮光、正是父獨生子的榮光。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約翰為他作見證、喊著說、這就是我曾說、那在我以後來的、反成了在我以前的．因他本來在我以前。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從他豐滿的恩典裏我們都領受了、而且恩上加恩。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律法本是藉著摩西傳的、恩典和真理、都是由耶穌基督來的。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從來沒有人看見　神．只有在父懷裏的獨生子將他表明出來。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獻上感恩的心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獻上感恩的心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獻上感恩的心,歸給至聖全能神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因他賜下獨生子主耶穌基督. （2X）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如今軟弱者已得剛強,貧窮者已成富足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都因為主已成就了大事 （2X）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感恩...... 感恩......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16:1-2, 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〔大衛的金詩。〕　神阿、求你保佑我、因為我投靠你。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我的心哪、你曾對耶和華說、你是我的主．我的好處不在你以外。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你必將生命的道路指示我．在你面前有滿足的喜樂．在你右手中有永遠的福樂。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16:1-2, 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〔大衛的金詩。〕　神阿、求你保佑我、因為我投靠你。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我的心哪、你曾對耶和華說、你是我的主．我的好處不在你以外。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你必將生命的道路指示我．在你面前有滿足的喜樂．在你右手中有永遠的福樂。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寶貴十架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寶貴十架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主耶穌，我感謝你，你的身體，為我而捨。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帶我出黑暗，進入光明國度，使我再次能看見。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主耶穌，我感謝你，你的寶血，為我而流。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寶貴十架上，醫治恩典湧流，使我完全得自由。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寶貴十架的大能賜我生命，主耶穌我俯伏敬拜你。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寶貴十架的救恩，是你所立的約，你的愛永遠不會改變。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