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0210064d92fa44fb"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76628c088bb747d7"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776c0af70df14932"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10fca4efa6674706"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cfe35defc2ee47d5"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8e3234ea16b040b7"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7981beef11a14b25"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2b8e2da68df04999"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fdaae624fa944621"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04f4fe2f949949eb"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d788532e35844bcf"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d150b12e3d6c4136"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24a79de414cf4785"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Nov 24,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