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88879149d8d492d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e0edbe7d93b0477f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917e3999de4a31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1668205d4cb4764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f9c5667a5294c85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d40606a7ca4b53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506f5fb26143f7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d5b55ced9b4c75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f796ac02efc4c45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1bebf2899ad4338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aa924377a9473a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4c17015cf14bcd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1a35ef57b54f88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b7a0afe18504abb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f3e8d92db34806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0ee12c434b4973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d318224f854904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83698e841e24119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9fd6e03630483a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a268513a424aa8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dfbc14ea4b34ac9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be99e9c787412c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535571d75fa4c05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8e4f10931348e1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8b86fc3f6544d45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1a438d2b3a4c63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38d1dc03f4c4cec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499442076e453a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561db2c064487f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7e7281bd77042c9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480ed827f0942aa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ba322f0725e442c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4e4da2cc86745fe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682ece3d3224e90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b68f075bc549df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2ca0453423b4a0b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d8f6d7c886248ab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66e1144ba24ec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b7e9bf24984ac4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2024年12月1日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當主再來，歡呼聲響澈天空，何等喜樂主接我回天家，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我要跪下，謙恭的崇拜敬奉，並要頌揚神阿你真偉大。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HOL#65       美哉主耶穌   HOL#106       以馬內利，懇求降臨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美哉主耶穌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美哉主耶穌，宇宙萬物主宰！真神甘願降世為人；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我心所景仰，我靈所尊崇，是我榮耀，冠冕，歡欣。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青翠的草地，森林倍加美麗，全都披上彩艷春衣；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耶穌更美麗，耶穌更聖潔，能使愁心歡唱不已。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明麗的陽光，月亮倍覺清朗，繁星點點燦爛閃耀；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耶穌更輝煌，耶穌更皎潔，天使榮光不足比較。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榮美的救主，統管萬國萬民，祂是神子又是人子；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榮耀與尊貴，頌讚與崇敬，都歸耶穌永不止息。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以馬內利，懇求降臨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以馬內利，懇求降臨，救贖釋放以色列民；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淪落異邦，寂寞傷心，引頸渴望神子降臨。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歡欣，歡欣，以色列民，以馬內利必定降臨。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耶西之杖，懇求降臨，撒但手中釋放子民；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地獄深處，拯救子民，使眾得勝死亡之墳。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歡欣，歡欣，以色列民，以馬內利必定降臨。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清晨日光，懇求降臨，藉主降臨歡慰眾心；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衝破長夜幽暗陰沈，帶來光明驅散黑雲。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歡欣，歡欣，以色列民，以馬內利必定降臨。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大衛之鑰，懇求降臨，為我眾人大開天門；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鋪平我眾登天路程，關閉人間痛苦路徑。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歡欣，歡欣，以色列民，以馬內利必定降臨。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今天午餐後 1:30 召開會員大會，主要議程為2025年的預算。出席會員大會是每位會員的權利和義務。歡迎非會員列席旁聽。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鍾美寳（Mabel）姐妹的追思禮拜將于本周六12月7日上午11點在本教會舉行。聚會結束後，主家邀請親友們一同到Super Grand Buffet 共進午餐。請繼續為朱永德教授和他的親人禱告。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本月博愛團契將於12月14日週六11:00 AM-1:30 PM舉行，張斌兄弟為我們做分享，熱情邀請大家來參加。
5.  下主日12 月 8 日第二堂崇拜後在母堂舉行新會員歡迎會，歡迎今年加入本教會的，包括母堂和西區，新會員。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在聖誕季節來臨之際，我們希望通過向Hillside提供捐贈，再次與社區分享基督的愛。Hillside 是一個幫助羅城家庭和兒童成長的本地機構。下禮拜天12月8日是教會收集捐助物品最後一天。更多的詳情可在前廳查看、在網上查閲rochesterccc.org/hillside，或聯係Mazie Tai姐妹。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請參加12月21日在母堂舉辦的“共慶聖誕：頌歌之夜”活動。晚餐將於5點開始，之後6: 30節目開始。讓我們用音樂和團契來慶祝主耶穌的降生。
8.  12月22日只有一堂聯合雙語崇拜，上午11:15開始，當日沒有成人主日學，也沒有午餐。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9.  2025年的月曆在教會前廳，請每家拿一份。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1:1-17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亞伯拉罕的後裔、大衛的子孫、耶穌基督的家譜．〔後裔子孫原文都作兒子下同〕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亞伯拉罕生以撒．以撒生雅各．雅各生猶大和他的弟兄．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猶大從他瑪氏生法勒斯和謝拉．法勒斯生希斯崙．希斯崙生亞蘭．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亞蘭生亞米拿達．亞米拿達生拿順．拿順生撒門．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撒門從喇合氏生波阿斯．波阿斯從路得氏生俄備得．俄備得生耶西．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耶西生大衛王。大衛從烏利亞的妻子生所羅門．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所羅門生羅波安．羅波安生亞比雅．亞比雅生亞撒．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亞撒生約沙法．約沙法生約蘭．約蘭生烏西亞．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烏西亞生約坦．約坦生亞哈斯．亞哈斯生希西家．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希西家生瑪拿西．瑪拿西生亞們．亞們生約西亞．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百姓被遷到巴比倫的時候、約西亞生耶哥尼雅和他的弟兄。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遷到巴比倫之後、耶哥尼雅生撒拉鐵．撒拉鐵生所羅巴伯．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所羅巴伯生亞比玉．亞比玉生以利亞敬．以利亞敬生亞所．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亞所生撒督．撒督生亞金．亞金生以律．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以律生以利亞撒．以利亞撒生馬但．馬但生雅各．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雅各生約瑟、就是馬利亞的丈夫．那稱為基督的耶穌、是從馬利亞生的。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這樣、從亞伯拉罕到大衛、共有十四代．從大衛到遷至巴比倫的時候、也有十四代．從遷至巴比倫的時候到基督、又有十四代。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大卫的子孙耶稣基督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亚伯拉罕的后裔二、 大卫的子孙三、 基督耶稣从马利亚生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亚伯拉罕的后裔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1:2-6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亞伯拉罕生以撒．以撒生雅各．雅各生猶大和他的弟兄．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猶大從他瑪氏生法勒斯和謝拉．法勒斯生希斯崙．希斯崙生亞蘭．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亞蘭生亞米拿達．亞米拿達生拿順．拿順生撒門．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撒門從喇合氏生波阿斯．波阿斯從路得氏生俄備得．俄備得生耶西．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耶西生大衛王。大衛從烏利亞的妻子生所羅門．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創 世 紀 22:17-18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論福、我必賜大福給你、論子孫、我必叫你的子孫多起來、如同天上的星、海邊的沙、你子孫必得著仇敵的城門。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並且地上萬國都必因你的後裔得福、因為你聽從了我的話．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大卫的子孙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1:6-11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耶西生大衛王。大衛從烏利亞的妻子生所羅門．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所羅門生羅波安．羅波安生亞比雅．亞比雅生亞撒．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亞撒生約沙法．約沙法生約蘭．約蘭生烏西亞．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烏西亞生約坦．約坦生亞哈斯．亞哈斯生希西家．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希西家生瑪拿西．瑪拿西生亞們．亞們生約西亞．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百姓被遷到巴比倫的時候、約西亞生耶哥尼雅和他的弟兄。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撒 母 耳 記 下 7:12-13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你壽數滿足、與你列祖同睡的時候、我必使你的後裔接續你的位、我也必堅定他的國。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他必為我的名建造殿宇、我必堅定他的國位、直到永遠。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基督耶稣从马利亚生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1:12-16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遷到巴比倫之後、耶哥尼雅生撒拉鐵．撒拉鐵生所羅巴伯．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所羅巴伯生亞比玉．亞比玉生以利亞敬．以利亞敬生亞所．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亞所生撒督．撒督生亞金．亞金生以律．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以律生以利亞撒．以利亞撒生馬但．馬但生雅各．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雅各生約瑟、就是馬利亞的丈夫．那稱為基督的耶穌、是從馬利亞生的。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2:7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受膏者說、我要傳聖旨．耶和華曾對我說、你是我的兒子、我今日生你。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1:3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論到他兒子我主耶穌基督．按肉體說、是從大衛後裔生的、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HOL#1201       你是榮耀君王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你是榮耀君王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你是榮耀的君王，你是和平之主，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你是天地萬有主宰，惟有你聖潔公義；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天使都向你跪下，敬拜尊崇你；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因為在你有永生之道，你是主耶穌基督。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和散那歸於大衛的子孫！和散那歸於萬王之王！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願榮耀歸於至高神，耶穌是彌賽亞！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100:4-5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當稱謝進入他的門、當讚美進入他的院．當感謝他、稱頌他的名。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因為耶和華本為善．他的慈愛、存到永遠、他的信實、直到萬代。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1:20-23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正思念這事的時候、有主的使者向他夢中顯現、說、大衛的子孫約瑟、不要怕、只管娶過你的妻子馬利亞來．因他所懷的孕、是從聖靈來的。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他將要生一個兒子．你要給他起名叫耶穌．因他要將自己的百姓從罪惡裏救出來。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這一切的事成就、是要應驗主藉先知所說的話、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說、『必有童女、懷孕生子、人要稱他的名為以馬內利。』（以馬內利翻出來、就是　神與我們同在。)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HOL#12       你真偉大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你真偉大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主阿！我神，我每逢舉目觀看，你手所造一切奇妙大工，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看見星宿，又聽到隆隆雷聲，你的大能遍滿了宇宙中。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當我想到，神竟願差祂兒子，降世捨命，我幾乎不領會，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主在十架，甘願背我的重擔，流血捨身為要赦免我罪。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