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712bba5b24f4bb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49bf22aaa884bb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b868a3b180444a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1a82e570a704db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f52cf422d8242d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0f1821739e84490c"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2d482c8a2c1d45a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4e300af96a264443"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ff42fbf7701407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e068b6607ddf49d1"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40612ed89de14a8e"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6e409a068e224b8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0135f9aa1cfe46b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ea4418da0c6244ba" /></Relationships>
</file>

<file path=ppt/slides/_rels/slide1f.xml.rels>&#65279;<?xml version="1.0" encoding="utf-8"?><Relationships xmlns="http://schemas.openxmlformats.org/package/2006/relationships"><Relationship Type="http://schemas.openxmlformats.org/officeDocument/2006/relationships/slideLayout" Target="/ppt/slideLayouts/slideLayout1.xml" Id="R4cc9ef16b4524664"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fbc7052adb3b4aba"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73b3fc2eb605493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4d93d1a54124330"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abe61e6675a64cd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db524588e6e465b"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80a056aec1d45c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98ed191d1ec4bb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We will be holding a congregational meeting after lunch today starting at 1:30 PM. The 2025 budget will be the main topic on the agenda. It is a privilege and responsibility for all members to attend. Non-members are welcome to attend and observe.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memorial service for Sister Mabel Chu in Penfield this Saturday, December 7th at 11 AM.  All guests are invited to join the family for lunch at the Super Grand Buffet after the service. Please continue to pray for Professor Richard Chu and his family.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The next Agape Fellowship group meeting will be held next Saturday, December 14th from 11:00 AM-1:30PM with Brother Bin Zhang sharing. Everyone is invited to attend.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is a New Member Welcome Meeting for all our RCCC and RCCCW new members that joined this year next Sunday, December 8th in Penfield after second service. To celebrate the growth of our church, lunch will be free for everyone on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As we approach the Christmas season, we are once again looking to share Christ’s love with our community by providing donations to Hillside, a local organization helping families and children thrive in Rochester.  The deadline to bring in donations is next Sunday, December 8th. For more information and ideas of how to help, visit the table in the foyer, visit rochesterccc.org/hillside,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Join us for our “Christmas Together: A Night of Carols” event on Saturday, December 21st in Penfield.  Dinner starts at 5 pm followed by the program at 6:30 pm. Let’s come together to celebrate the birth of Jesus with music and fellowship.
8.  There will be a single combined RCCC bilingual service on December 22nd at 11:15 AM. There will be no adult Sunday School classes or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9.  The 2025 church calendar is available in the foyer. Please pick up one copy per family.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