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a8d75984454bd0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a3a2d0fea844b2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9e5ce73ed1f4f9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e278c9ac3e479f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d0101fc0554987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b2cf986c42416d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ada15900a740bb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dcb41c373b4222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e90da9e2634f10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91d76a520641a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84280610c64609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61aafaea2a4b5a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4376ee66064cb7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c84323f870426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ad706f53954a42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2d3cad9e0940ff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b3900c1f7f4942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4d86aacf4c4f42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67dffa19364596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d5999f098a4e1a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70cc1641214178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cb04d685954bde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038f93dd8f4e19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63bf8f4e874de8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54968202064c64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e8f3c4d6d349fb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ead4514dc34ed3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07f75b585d4b24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2785da82214eb8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aff0ff70f04873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a600b2f2e94d41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24c47e708d4464e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32c4ec2793c4476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3ec3962d722499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4fc4e77ae84fd6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3136f9123b4fb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73f6cf249644d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8eb2dd01074a1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67035311fd41a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2024年12月8日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天使報信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1.聽阿！天使高聲唱：「榮耀歸與新生王；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地上平安人蒙恩，神人和好再相親！」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興起！地上大小邦，響應諸天共頌揚，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樂與天使同宣告：「基督生於伯利恆；」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樂與天使同宣告：「基督生於伯利恆。」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2.至高天庭同敬拜基督萬代永生王，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萬世所望從天降，甘心卑微居陋房；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至高上主披肉體，道成肉身降麈世，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甘與世人居下地，耶穌是以馬內利；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甘與世人居下地，耶穌是以馬內利。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3.歡迎天降和平王，歡迎輝煌公義光；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帶來生命顯光芒，起死回生醫創傷；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捨棄榮華離天上，降生救人出死亡，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降生使人得高升，降生使人得重生；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降生使人得高升，降生使人得重生。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HOL#88       齊來崇拜   HOL#104       我們渴望的耶穌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齊來崇拜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齊來，忠信聖徒，大家喜樂盈盈，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齊來，一齊來，大家上伯利恆；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來朝見聖嬰，天使君王降生。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天使詩班歌唱，頌聲喜樂洋洋，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光明眾天軍，都來高聲頌揚：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「在至高之處，榮耀歸與真神。」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我眾虔誠恭賀，救主今日降生，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榮耀，眾榮耀，全歸於主聖名；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大哉父真道，在肉身中顯明。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我們渴望的耶穌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請來，久渴望的耶穌，降臨為拯救萬民；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除掉我眾罪惡驚惶，讓我主內得安息。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以色列的安慰力量，全人類的大盼望，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萬邦萬國虔誠期待，飢渴心靈得歡暢。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降生世界拯救萬邦，嬰孩耶穌是君王，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掌管王權直到永遠，今帶來榮耀天國。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祈求主賜永恆聖靈，居我心房管理我，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賴我救主贖罪大功，引我到榮耀寶座。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今天下午 1:30-2:00 在307室有禱告會，為職場中的弟兄姐妹禱告。請弟兄姐妹們參加。
3.  讚美主我們得以通過2025年的常費和宣教預算。願神繼續看顧我們教會，使我們能在所行的一切事上榮耀神。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今天午餐後舉行新會員歡迎會，歡迎母堂和西區今年加入的新會員。為慶祝教會的成長今天的午餐免費。
5.  本週六12月14日11:00 AM-1:30 PM舉行博愛團契聚會，由鄧牧師分享。歡迎大家參加。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歡迎您參加 12 月 22 日 禮拜天上午 11:15的 「奇妙聖誕節」崇拜！我們將從瑪利亞、約瑟、牧羊人和博士的視角體驗聖誕故事，慶祝主耶穌的降生。青年團契成員將為這場聯合崇拜獻上音樂。當日母堂只有這一堂崇拜，沒有成人主日學和午餐。西區崇拜照常進行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12月22日母堂只有一堂聯合雙語崇拜，上午11: 15開始。當日沒有成人主日學和午餐。西區崇拜照常進行。
8.  西區將於12月24日晚7:30舉辦平安夜崇拜。歡迎大家參加。
9.  2025年的月曆在教會前廳，請每家拿一份。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2:8-20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在伯利恆之野地裏有牧羊的人、夜間按著更次看守羊群。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有主的使者站在他們旁邊、主的榮光四面照著他們．牧羊的人就甚懼怕。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那天使對他們說、不要懼怕、我報給你們大喜的信息、是關乎萬民的．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因今天在大衛的城裏、為你們生了救主、就是主基督。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你們要看見一個嬰孩、包著布、臥在馬槽裏、那就是記號了。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忽然有一大隊天兵、同那天使讚美　神說、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在至高之處榮耀歸與　神、在地上平安歸與他所喜悅的人。〔有古卷作喜悅歸與人〕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眾天使離開他們升天去了、牧羊的人彼此說、我們往伯利恆去、看看所成的事、就是主所指示我們的。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他們急忙去了、就尋見馬利亞和約瑟、又有那嬰孩臥在馬槽裏。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既然看見、就把天使論這孩子的話傳開了。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凡聽見的、就詫異牧羊之人對他們所說的話。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馬利亞卻把這一切的事存在心裏、反復思想。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牧羊的人回去了．因所聽見所看見的一切事、正如天使向他們所說的、就歸榮耀與　神、讚美他。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牧羊人傳報好消息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天使報好消息給牧羊人二、 牧羊人在伯利恆傳報好消息三、 衆人的詫異、思想與讚美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天使報好消息給牧羊人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2:8-13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在伯利恆之野地裏有牧羊的人、夜間按著更次看守羊群。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有主的使者站在他們旁邊、主的榮光四面照著他們．牧羊的人就甚懼怕。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那天使對他們說、不要懼怕、我報給你們大喜的信息、是關乎萬民的．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因今天在大衛的城裏、為你們生了救主、就是主基督。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你們要看見一個嬰孩、包著布、臥在馬槽裏、那就是記號了。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忽然有一大隊天兵、同那天使讚美　神說、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7:14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因此、主自己要給你們一個兆頭、必有童女懷孕生子、給他起名叫以馬內利。〔就是　神與我們同在的意思〕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5:2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伯利恆以法他阿、你在猶大諸城中為小、將來必有一位從你那裏出來、在以色列中為我作掌權的．他的根源從亙古、從太初就有。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10:14-15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然而人未曾信他、怎能求他呢．未曾聽見他、怎能信他呢．沒有傳道的、怎能聽見呢。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若沒有奉差遣、怎能傳道呢．如經上所記、『報福音傳喜信的人、他們的腳蹤何等佳美。』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3:16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大哉、敬虔的奧祕、無人不以為然．就是　神在肉身顯現、被聖靈稱義、〔或作在靈性稱義〕被天使看見、被傳於外邦、被世人信服、被接在榮耀裏。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牧羊人在伯利恆傳報好消息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眾天使離開他們升天去了、牧羊的人彼此說、我們往伯利恆去、看看所成的事、就是主所指示我們的。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他們急忙去了、就尋見馬利亞和約瑟、又有那嬰孩臥在馬槽裏。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既然看見、就把天使論這孩子的話傳開了。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哀慟的人有福了．因為他們必得安慰。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衆人的詫異、思想與讚美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2:18-20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凡聽見的、就詫異牧羊之人對他們所說的話。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馬利亞卻把這一切的事存在心裏、反復思想。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牧羊的人回去了．因所聽見所看見的一切事、正如天使向他們所說的、就歸榮耀與　神、讚美他。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9:16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我傳福音原沒有可誇的．因為我是不得已的．若不傳福音、我便有禍了。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惟喜愛耶和華的律法、晝夜思想、這人便為有福。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報福音傳喜信的人他們的脚蹤何等佳美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報福音傳喜信的人他們的脚蹤何等佳美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报福音传喜信的人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报福音传喜信的人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他们的脚踪何等佳美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他们的脚踪何等佳美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他们的脚踪何等佳美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何等佳美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何等佳美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何等佳美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他们的脚踪何等佳美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何等佳美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他赦免你的一切罪孽、醫治你的一切疾病。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他救贖你的命脫離死亡、以仁愛和慈悲為你的冠冕。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他用美物、使你所願的得以知足、以致你如鷹返老還童。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耶和華施行公義、為一切受屈的人伸冤。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他使摩西知道他的法則、叫以色列人曉得他的作為。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耶和華有憐憫、有恩典、不輕易發怒、且有豐盛的慈愛。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他不長久責備、也不永遠懷怒。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他沒有按我們的罪過待我們、也沒有照我們的罪孽報應我們。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天離地何等的高、他的慈愛向敬畏他的人、也是何等的大。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東離西有多遠、他叫我們的過犯、離我們也有多遠。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父親怎樣憐恤他的兒女、耶和華也怎樣憐恤敬畏他的人。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HOL#98       天使報信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