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15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a.xml" ContentType="application/vnd.openxmlformats-officedocument.presentationml.slide+xml"/>
  <Override PartName="/ppt/slides/slide1b.xml" ContentType="application/vnd.openxmlformats-officedocument.presentationml.slide+xml"/>
  <Override PartName="/ppt/slides/slide1c.xml" ContentType="application/vnd.openxmlformats-officedocument.presentationml.slide+xml"/>
  <Override PartName="/ppt/slides/slide1d.xml" ContentType="application/vnd.openxmlformats-officedocument.presentationml.slide+xml"/>
  <Override PartName="/ppt/slides/slide1e.xml" ContentType="application/vnd.openxmlformats-officedocument.presentationml.slide+xml"/>
  <Override PartName="/ppt/slides/slide1f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2a.xml" ContentType="application/vnd.openxmlformats-officedocument.presentationml.slide+xml"/>
  <Override PartName="/ppt/slides/slide2b.xml" ContentType="application/vnd.openxmlformats-officedocument.presentationml.slide+xml"/>
  <Override PartName="/ppt/slides/slide2c.xml" ContentType="application/vnd.openxmlformats-officedocument.presentationml.slide+xml"/>
  <Override PartName="/ppt/slides/slide2d.xml" ContentType="application/vnd.openxmlformats-officedocument.presentationml.slide+xml"/>
  <Override PartName="/ppt/slides/slide2e.xml" ContentType="application/vnd.openxmlformats-officedocument.presentationml.slide+xml"/>
  <Override PartName="/ppt/slides/slide2f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="http://schemas.openxmlformats.org/presentationml/2006/main" saveSubsetFonts="1">
  <p:sldMasterIdLst>
    <p:sldMasterId xmlns:r="http://schemas.openxmlformats.org/officeDocument/2006/relationships" id="2147483648" r:id="rId1"/>
  </p:sldMasterIdLst>
  <p:notesMasterIdLst>
    <p:notesMasterId xmlns:r="http://schemas.openxmlformats.org/officeDocument/2006/relationships" r:id="rId12"/>
  </p:notesMasterIdLst>
  <p:sldIdLst>
    <p:sldId xmlns:r="http://schemas.openxmlformats.org/officeDocument/2006/relationships" id="259" r:id="rId2"/>
    <p:sldId xmlns:r="http://schemas.openxmlformats.org/officeDocument/2006/relationships" id="269" r:id="newSlide1"/>
    <p:sldId xmlns:r="http://schemas.openxmlformats.org/officeDocument/2006/relationships" id="270" r:id="newSlide2"/>
    <p:sldId xmlns:r="http://schemas.openxmlformats.org/officeDocument/2006/relationships" id="271" r:id="newSlide3"/>
    <p:sldId xmlns:r="http://schemas.openxmlformats.org/officeDocument/2006/relationships" id="272" r:id="newSlide4"/>
    <p:sldId xmlns:r="http://schemas.openxmlformats.org/officeDocument/2006/relationships" id="273" r:id="newSlide5"/>
    <p:sldId xmlns:r="http://schemas.openxmlformats.org/officeDocument/2006/relationships" id="274" r:id="newSlide6"/>
    <p:sldId xmlns:r="http://schemas.openxmlformats.org/officeDocument/2006/relationships" id="275" r:id="newSlide7"/>
    <p:sldId xmlns:r="http://schemas.openxmlformats.org/officeDocument/2006/relationships" id="276" r:id="newSlide8"/>
    <p:sldId xmlns:r="http://schemas.openxmlformats.org/officeDocument/2006/relationships" id="277" r:id="newSlide9"/>
    <p:sldId xmlns:r="http://schemas.openxmlformats.org/officeDocument/2006/relationships" id="278" r:id="newSlide10"/>
    <p:sldId xmlns:r="http://schemas.openxmlformats.org/officeDocument/2006/relationships" id="279" r:id="newSlide11"/>
    <p:sldId xmlns:r="http://schemas.openxmlformats.org/officeDocument/2006/relationships" id="280" r:id="newSlide12"/>
    <p:sldId xmlns:r="http://schemas.openxmlformats.org/officeDocument/2006/relationships" id="281" r:id="newSlide13"/>
    <p:sldId xmlns:r="http://schemas.openxmlformats.org/officeDocument/2006/relationships" id="282" r:id="newSlide14"/>
    <p:sldId xmlns:r="http://schemas.openxmlformats.org/officeDocument/2006/relationships" id="283" r:id="newSlide15"/>
    <p:sldId xmlns:r="http://schemas.openxmlformats.org/officeDocument/2006/relationships" id="284" r:id="newSlide16"/>
    <p:sldId xmlns:r="http://schemas.openxmlformats.org/officeDocument/2006/relationships" id="285" r:id="newSlide17"/>
    <p:sldId xmlns:r="http://schemas.openxmlformats.org/officeDocument/2006/relationships" id="286" r:id="newSlide18"/>
    <p:sldId xmlns:r="http://schemas.openxmlformats.org/officeDocument/2006/relationships" id="287" r:id="newSlide19"/>
    <p:sldId xmlns:r="http://schemas.openxmlformats.org/officeDocument/2006/relationships" id="288" r:id="newSlide20"/>
    <p:sldId xmlns:r="http://schemas.openxmlformats.org/officeDocument/2006/relationships" id="289" r:id="newSlide21"/>
    <p:sldId xmlns:r="http://schemas.openxmlformats.org/officeDocument/2006/relationships" id="290" r:id="newSlide22"/>
    <p:sldId xmlns:r="http://schemas.openxmlformats.org/officeDocument/2006/relationships" id="291" r:id="newSlide23"/>
    <p:sldId xmlns:r="http://schemas.openxmlformats.org/officeDocument/2006/relationships" id="292" r:id="newSlide24"/>
    <p:sldId xmlns:r="http://schemas.openxmlformats.org/officeDocument/2006/relationships" id="293" r:id="newSlide25"/>
    <p:sldId xmlns:r="http://schemas.openxmlformats.org/officeDocument/2006/relationships" id="294" r:id="newSlide26"/>
    <p:sldId xmlns:r="http://schemas.openxmlformats.org/officeDocument/2006/relationships" id="295" r:id="newSlide27"/>
    <p:sldId xmlns:r="http://schemas.openxmlformats.org/officeDocument/2006/relationships" id="296" r:id="newSlide28"/>
    <p:sldId xmlns:r="http://schemas.openxmlformats.org/officeDocument/2006/relationships" id="297" r:id="newSlide29"/>
    <p:sldId xmlns:r="http://schemas.openxmlformats.org/officeDocument/2006/relationships" id="298" r:id="newSlide30"/>
    <p:sldId xmlns:r="http://schemas.openxmlformats.org/officeDocument/2006/relationships" id="299" r:id="newSlide31"/>
    <p:sldId xmlns:r="http://schemas.openxmlformats.org/officeDocument/2006/relationships" id="300" r:id="newSlide32"/>
    <p:sldId xmlns:r="http://schemas.openxmlformats.org/officeDocument/2006/relationships" id="301" r:id="newSlide33"/>
    <p:sldId xmlns:r="http://schemas.openxmlformats.org/officeDocument/2006/relationships" id="302" r:id="newSlide34"/>
    <p:sldId xmlns:r="http://schemas.openxmlformats.org/officeDocument/2006/relationships" id="303" r:id="newSlide35"/>
    <p:sldId xmlns:r="http://schemas.openxmlformats.org/officeDocument/2006/relationships" id="304" r:id="newSlide36"/>
    <p:sldId xmlns:r="http://schemas.openxmlformats.org/officeDocument/2006/relationships" id="305" r:id="newSlide37"/>
    <p:sldId xmlns:r="http://schemas.openxmlformats.org/officeDocument/2006/relationships" id="306" r:id="newSlide38"/>
    <p:sldId xmlns:r="http://schemas.openxmlformats.org/officeDocument/2006/relationships" id="307" r:id="newSlide39"/>
  </p:sldIdLst>
  <p:sldSz cx="9144000" cy="6858000" type="screen4x3"/>
  <p:notesSz cx="6858000" cy="9144000"/>
  <p:defaultTextStyle>
    <a:defPPr xmlns:a="http://schemas.openxmlformats.org/drawingml/2006/main">
      <a:defRPr lang="en-US"/>
    </a:defPPr>
    <a:lvl1pPr xmlns:a="http://schemas.openxmlformats.org/drawingml/2006/main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xmlns:a="http://schemas.openxmlformats.org/drawingml/2006/main"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xmlns:a="http://schemas.openxmlformats.org/drawingml/2006/main"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xmlns:a="http://schemas.openxmlformats.org/drawingml/2006/main"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xmlns:a="http://schemas.openxmlformats.org/drawingml/2006/main"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xmlns:a="http://schemas.openxmlformats.org/drawingml/2006/main"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xmlns:a="http://schemas.openxmlformats.org/drawingml/2006/main"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xmlns:a="http://schemas.openxmlformats.org/drawingml/2006/main"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xmlns:a="http://schemas.openxmlformats.org/drawingml/2006/main"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CDD93FA-A8B0-424C-BB84-7059F21A92D7}">
          <p14:sldIdLst>
            <p14:sldId id="259"/>
            <p14:sldId id="258"/>
            <p14:sldId id="260"/>
            <p14:sldId id="261"/>
            <p14:sldId id="262"/>
            <p14:sldId id="263"/>
            <p14:sldId id="264"/>
            <p14:sldId id="266"/>
            <p14:sldId id="267"/>
            <p14:sldId id="26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yad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E9FF"/>
    <a:srgbClr val="CCECFF"/>
    <a:srgbClr val="99CCFF"/>
    <a:srgbClr val="66CCFF"/>
    <a:srgbClr val="3399FF"/>
    <a:srgbClr val="0066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100" d="100"/>
          <a:sy n="100" d="100"/>
        </p:scale>
        <p:origin x="-1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ommentAuthors" Target="commentAuthors.xml" Id="rId13" /><Relationship Type="http://schemas.openxmlformats.org/officeDocument/2006/relationships/notesMaster" Target="notesMasters/notesMaster1.xml" Id="rId12" /><Relationship Type="http://schemas.openxmlformats.org/officeDocument/2006/relationships/tableStyles" Target="tableStyles.xml" Id="rId17" /><Relationship Type="http://schemas.openxmlformats.org/officeDocument/2006/relationships/slide" Target="slides/slide1.xml" Id="rId2" /><Relationship Type="http://schemas.openxmlformats.org/officeDocument/2006/relationships/theme" Target="theme/theme1.xml" Id="rId16" /><Relationship Type="http://schemas.openxmlformats.org/officeDocument/2006/relationships/slideMaster" Target="slideMasters/slideMaster1.xml" Id="rId1" /><Relationship Type="http://schemas.openxmlformats.org/officeDocument/2006/relationships/viewProps" Target="viewProps.xml" Id="rId15" /><Relationship Type="http://schemas.openxmlformats.org/officeDocument/2006/relationships/presProps" Target="presProps.xml" Id="rId14" /><Relationship Type="http://schemas.openxmlformats.org/officeDocument/2006/relationships/slide" Target="/ppt/slides/slideb.xml" Id="newSlide1" /><Relationship Type="http://schemas.openxmlformats.org/officeDocument/2006/relationships/slide" Target="/ppt/slides/slidec.xml" Id="newSlide2" /><Relationship Type="http://schemas.openxmlformats.org/officeDocument/2006/relationships/slide" Target="/ppt/slides/slided.xml" Id="newSlide3" /><Relationship Type="http://schemas.openxmlformats.org/officeDocument/2006/relationships/slide" Target="/ppt/slides/slidee.xml" Id="newSlide4" /><Relationship Type="http://schemas.openxmlformats.org/officeDocument/2006/relationships/slide" Target="/ppt/slides/slidef.xml" Id="newSlide5" /><Relationship Type="http://schemas.openxmlformats.org/officeDocument/2006/relationships/slide" Target="/ppt/slides/slide11.xml" Id="newSlide6" /><Relationship Type="http://schemas.openxmlformats.org/officeDocument/2006/relationships/slide" Target="/ppt/slides/slide12.xml" Id="newSlide7" /><Relationship Type="http://schemas.openxmlformats.org/officeDocument/2006/relationships/slide" Target="/ppt/slides/slide13.xml" Id="newSlide8" /><Relationship Type="http://schemas.openxmlformats.org/officeDocument/2006/relationships/slide" Target="/ppt/slides/slide14.xml" Id="newSlide9" /><Relationship Type="http://schemas.openxmlformats.org/officeDocument/2006/relationships/slide" Target="/ppt/slides/slide15.xml" Id="newSlide10" /><Relationship Type="http://schemas.openxmlformats.org/officeDocument/2006/relationships/slide" Target="/ppt/slides/slide16.xml" Id="newSlide11" /><Relationship Type="http://schemas.openxmlformats.org/officeDocument/2006/relationships/slide" Target="/ppt/slides/slide17.xml" Id="newSlide12" /><Relationship Type="http://schemas.openxmlformats.org/officeDocument/2006/relationships/slide" Target="/ppt/slides/slide18.xml" Id="newSlide13" /><Relationship Type="http://schemas.openxmlformats.org/officeDocument/2006/relationships/slide" Target="/ppt/slides/slide19.xml" Id="newSlide14" /><Relationship Type="http://schemas.openxmlformats.org/officeDocument/2006/relationships/slide" Target="/ppt/slides/slide1a.xml" Id="newSlide15" /><Relationship Type="http://schemas.openxmlformats.org/officeDocument/2006/relationships/slide" Target="/ppt/slides/slide1b.xml" Id="newSlide16" /><Relationship Type="http://schemas.openxmlformats.org/officeDocument/2006/relationships/slide" Target="/ppt/slides/slide1c.xml" Id="newSlide17" /><Relationship Type="http://schemas.openxmlformats.org/officeDocument/2006/relationships/slide" Target="/ppt/slides/slide1d.xml" Id="newSlide18" /><Relationship Type="http://schemas.openxmlformats.org/officeDocument/2006/relationships/slide" Target="/ppt/slides/slide1e.xml" Id="newSlide19" /><Relationship Type="http://schemas.openxmlformats.org/officeDocument/2006/relationships/slide" Target="/ppt/slides/slide1f.xml" Id="newSlide20" /><Relationship Type="http://schemas.openxmlformats.org/officeDocument/2006/relationships/slide" Target="/ppt/slides/slide20.xml" Id="newSlide21" /><Relationship Type="http://schemas.openxmlformats.org/officeDocument/2006/relationships/slide" Target="/ppt/slides/slide21.xml" Id="newSlide22" /><Relationship Type="http://schemas.openxmlformats.org/officeDocument/2006/relationships/slide" Target="/ppt/slides/slide22.xml" Id="newSlide23" /><Relationship Type="http://schemas.openxmlformats.org/officeDocument/2006/relationships/slide" Target="/ppt/slides/slide23.xml" Id="newSlide24" /><Relationship Type="http://schemas.openxmlformats.org/officeDocument/2006/relationships/slide" Target="/ppt/slides/slide24.xml" Id="newSlide25" /><Relationship Type="http://schemas.openxmlformats.org/officeDocument/2006/relationships/slide" Target="/ppt/slides/slide25.xml" Id="newSlide26" /><Relationship Type="http://schemas.openxmlformats.org/officeDocument/2006/relationships/slide" Target="/ppt/slides/slide26.xml" Id="newSlide27" /><Relationship Type="http://schemas.openxmlformats.org/officeDocument/2006/relationships/slide" Target="/ppt/slides/slide27.xml" Id="newSlide28" /><Relationship Type="http://schemas.openxmlformats.org/officeDocument/2006/relationships/slide" Target="/ppt/slides/slide28.xml" Id="newSlide29" /><Relationship Type="http://schemas.openxmlformats.org/officeDocument/2006/relationships/slide" Target="/ppt/slides/slide29.xml" Id="newSlide30" /><Relationship Type="http://schemas.openxmlformats.org/officeDocument/2006/relationships/slide" Target="/ppt/slides/slide2a.xml" Id="newSlide31" /><Relationship Type="http://schemas.openxmlformats.org/officeDocument/2006/relationships/slide" Target="/ppt/slides/slide2b.xml" Id="newSlide32" /><Relationship Type="http://schemas.openxmlformats.org/officeDocument/2006/relationships/slide" Target="/ppt/slides/slide2c.xml" Id="newSlide33" /><Relationship Type="http://schemas.openxmlformats.org/officeDocument/2006/relationships/slide" Target="/ppt/slides/slide2d.xml" Id="newSlide34" /><Relationship Type="http://schemas.openxmlformats.org/officeDocument/2006/relationships/slide" Target="/ppt/slides/slide2e.xml" Id="newSlide35" /><Relationship Type="http://schemas.openxmlformats.org/officeDocument/2006/relationships/slide" Target="/ppt/slides/slide2f.xml" Id="newSlide36" /><Relationship Type="http://schemas.openxmlformats.org/officeDocument/2006/relationships/slide" Target="/ppt/slides/slide30.xml" Id="newSlide37" /><Relationship Type="http://schemas.openxmlformats.org/officeDocument/2006/relationships/slide" Target="/ppt/slides/slide31.xml" Id="newSlide38" /><Relationship Type="http://schemas.openxmlformats.org/officeDocument/2006/relationships/slide" Target="/ppt/slides/slide32.xml" Id="newSlide39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9A6ADCE-BDD0-4D39-8B0B-D1B8DA6C2AB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3FE048F-E015-45E8-A225-4BAE8289D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7412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1011" tIns="45506" rIns="91011" bIns="45506"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108BE-48AF-4F6A-81D4-C5B555C24BC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CB235-ED93-4796-ADF4-C9202096F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0560A-4DA2-47F3-868B-2F45A770531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6A4C2-660C-45F1-B3DD-C22E0F979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BFCA5-DE54-483A-87BF-8ABBA28F581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7F2C3-CA8E-4813-8A17-AC9FC016A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19A63-15FB-469D-B5F6-3119CBB88C6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66FA9-6B9A-4CE7-8A49-5A2CD53FB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C1E9-733F-4A37-9B6C-837E5BFE993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37D4-76CA-490D-97C1-EF8A0EDA8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19C68-489A-481E-9E7C-09307A5815B4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36309-9E56-43BC-86E3-CB5EC8CC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BE01-7444-40B1-B038-C62F512CADB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59A5B-53BD-4EE0-B3FB-9693B09CC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9B732-AA3B-4D56-979D-10B156FDD593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A7A9-55FB-42DD-85A6-FF4D2F5F4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9B0D1-2FAA-458E-B71E-333F1B53E42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2367-CC11-469D-9CD0-E045511CC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0EFA3-646B-42A5-B782-4132A906D41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52AE-4895-4143-8101-89A3C1F70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4F6E0-7C27-4AB4-B7B4-98E8A71AA0FF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604F-FAF2-4108-A5F7-B8C00CE30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16AC-53B0-4A57-92AE-510269098479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CC4C3-8894-40FA-8AE3-B6FEFE527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BE1892-2237-47AF-8E41-D1C88DE870B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BD0344-50D4-436D-9520-EFD866720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1a8d75984454bd0" /></Relationships>
</file>

<file path=ppt/slides/_rels/slide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4a3a2d0fea844b2" /></Relationships>
</file>

<file path=ppt/slides/_rels/slide13.xml.rels>&#65279;<?xml version="1.0" encoding="utf-8"?><Relationships xmlns="http://schemas.openxmlformats.org/package/2006/relationships"><Relationship Type="http://schemas.openxmlformats.org/officeDocument/2006/relationships/slideLayout" Target="/ppt/slideLayouts/slideLayout6.xml" Id="Rb9e5ce73ed1f4f91" /></Relationships>
</file>

<file path=ppt/slides/_rels/slide1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ce278c9ac3e479f" /></Relationships>
</file>

<file path=ppt/slides/_rels/slide1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6d0101fc0554987" /></Relationships>
</file>

<file path=ppt/slides/_rels/slide1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6b2cf986c42416d" /></Relationships>
</file>

<file path=ppt/slides/_rels/slide1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eada15900a740bb" /></Relationships>
</file>

<file path=ppt/slides/_rels/slide1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edcb41c373b4222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ce90da9e2634f10" /></Relationships>
</file>

<file path=ppt/slides/_rels/slide1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f91d76a520641ab" /></Relationships>
</file>

<file path=ppt/slides/_rels/slide1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f84280610c64609" /></Relationships>
</file>

<file path=ppt/slides/_rels/slide1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361aafaea2a4b5a" /></Relationships>
</file>

<file path=ppt/slides/_rels/slide1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c4376ee66064cb7" /></Relationships>
</file>

<file path=ppt/slides/_rels/slide1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7c84323f8704260" /></Relationships>
</file>

<file path=ppt/slides/_rels/slide1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34ad706f53954a42" /></Relationships>
</file>

<file path=ppt/slides/_rels/slide20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02d3cad9e0940ff" /></Relationships>
</file>

<file path=ppt/slides/_rels/slide2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eb3900c1f7f4942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d4d86aacf4c4f42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167dffa19364596" /></Relationships>
</file>

<file path=ppt/slides/_rels/slide2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4d5999f098a4e1a" /></Relationships>
</file>

<file path=ppt/slides/_rels/slide2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170cc1641214178" /></Relationships>
</file>

<file path=ppt/slides/_rels/slide2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a6cb04d685954bde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a038f93dd8f4e19" /></Relationships>
</file>

<file path=ppt/slides/_rels/slide2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063bf8f4e874de8" /></Relationships>
</file>

<file path=ppt/slides/_rels/slide2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d54968202064c64" /></Relationships>
</file>

<file path=ppt/slides/_rels/slide2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bce8f3c4d6d349fb" /></Relationships>
</file>

<file path=ppt/slides/_rels/slide2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7ead4514dc34ed3" /></Relationships>
</file>

<file path=ppt/slides/_rels/slide2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707f75b585d4b24" /></Relationships>
</file>

<file path=ppt/slides/_rels/slide2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52785da82214eb8" /></Relationships>
</file>

<file path=ppt/slides/_rels/slide2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baff0ff70f04873" /></Relationships>
</file>

<file path=ppt/slides/_rels/slide2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3a600b2f2e94d41" /></Relationships>
</file>

<file path=ppt/slides/_rels/slide30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e24c47e708d4464e" /></Relationships>
</file>

<file path=ppt/slides/_rels/slide3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532c4ec2793c4476" /></Relationships>
</file>

<file path=ppt/slides/_rels/slide32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03ec3962d7224992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04fc4e77ae84fd6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d3136f9123b4fb8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673f6cf249644df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28eb2dd01074a13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467035311fd41a3" /></Relationships>
</file>

<file path=ppt/slides/slide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xmlns:a="http://schemas.openxmlformats.org/drawingml/2006/main" noGrp="1"/>
          </p:cNvSpPr>
          <p:nvPr>
            <p:ph type="body" sz="half" idx="1"/>
          </p:nvPr>
        </p:nvSpPr>
        <p:spPr>
          <a:xfrm xmlns:a="http://schemas.openxmlformats.org/drawingml/2006/main">
            <a:off x="304800" y="3352800"/>
            <a:ext cx="8534400" cy="1738313"/>
          </a:xfrm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0" indent="114300" algn="ctr"/>
            <a:r>
              <a:rPr lang="zh-TW" alt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仿宋繁体"/>
              </a:rPr>
              <a:t>主日崇拜</a:t>
            </a:r>
          </a:p>
          <a:p xmlns:a="http://schemas.openxmlformats.org/drawingml/2006/main">
            <a:pPr marL="0" indent="114300" algn="ctr"/>
            <a:r>
              <a:rPr lang="en-US" altLang="zh-TW" sz="4000" b="1" smtClean="0">
                <a:solidFill>
                  <a:srgbClr val="FFFF00"/>
                </a:solidFill>
                <a:latin typeface="仿宋繁体"/>
                <a:ea typeface="Batang" pitchFamily="18" charset="-127"/>
                <a:cs typeface="仿宋繁体"/>
              </a:rPr>
              <a:t>2024年12月8日</a:t>
            </a:r>
            <a:endParaRPr lang="en-US" sz="4000" b="1" smtClean="0">
              <a:solidFill>
                <a:srgbClr val="FFFF00"/>
              </a:solidFill>
              <a:latin typeface="仿宋繁体"/>
              <a:ea typeface="Batang" pitchFamily="18" charset="-127"/>
              <a:cs typeface="仿宋繁体"/>
            </a:endParaRPr>
          </a:p>
        </p:txBody>
      </p:sp>
      <p:pic>
        <p:nvPicPr>
          <p:cNvPr id="15362" name="Picture 3"/>
          <p:cNvPicPr>
            <a:picLocks xmlns:a="http://schemas.openxmlformats.org/drawingml/2006/main" noGrp="1" noChangeAspect="1" noChangeArrowheads="1"/>
          </p:cNvPicPr>
          <p:nvPr>
            <p:ph type="clipArt" sz="half" idx="2"/>
          </p:nvPr>
        </p:nvPicPr>
        <p:blipFill>
          <a:blip xmlns:r="http://schemas.openxmlformats.org/officeDocument/2006/relationships" xmlns:a="http://schemas.openxmlformats.org/drawingml/2006/main" r:embed="rId3"/>
          <a:srcRect xmlns:a="http://schemas.openxmlformats.org/drawingml/2006/main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1752600" y="381000"/>
            <a:ext cx="5715000" cy="2768600"/>
          </a:xfrm>
        </p:spPr>
      </p:pic>
      <p:sp>
        <p:nvSpPr>
          <p:cNvPr id="15363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5791200"/>
            <a:ext cx="9144000" cy="7016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4000" b="1">
              <a:solidFill>
                <a:srgbClr val="FFFF00"/>
              </a:solidFill>
              <a:latin typeface="仿宋繁体"/>
              <a:ea typeface="仿宋繁体"/>
              <a:cs typeface="仿宋繁体"/>
            </a:endParaRPr>
          </a:p>
        </p:txBody>
      </p:sp>
      <p:sp>
        <p:nvSpPr>
          <p:cNvPr id="17413" name="Rectangle 5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6186488"/>
            <a:ext cx="9144000" cy="519112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崇拜正在進行中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請關閉你的手機和傳呼機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謝謝合作。</a:t>
            </a:r>
            <a:endParaRPr lang="en-US" sz="28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pic>
        <p:nvPicPr>
          <p:cNvPr id="15365" name="Picture 6"/>
          <p:cNvPicPr>
            <a:picLocks xmlns:a="http://schemas.openxmlformats.org/drawingml/2006/main" noChangeAspect="1" noChangeArrowheads="1"/>
          </p:cNvPicPr>
          <p:nvPr/>
        </p:nvPicPr>
        <p:blipFill>
          <a:blip xmlns:r="http://schemas.openxmlformats.org/officeDocument/2006/relationships" xmlns:a="http://schemas.openxmlformats.org/drawingml/2006/main" r:embed="rId4"/>
          <a:srcRect xmlns:a="http://schemas.openxmlformats.org/drawingml/2006/main"/>
          <a:stretch xmlns:a="http://schemas.openxmlformats.org/drawingml/2006/main">
            <a:fillRect/>
          </a:stretch>
        </p:blipFill>
        <p:spPr bwMode="auto">
          <a:xfrm xmlns:a="http://schemas.openxmlformats.org/drawingml/2006/main">
            <a:off x="7924800" y="5181600"/>
            <a:ext cx="660400" cy="7810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round/>
            <a:headEnd/>
            <a:tailEnd/>
          </a:ln>
        </p:spPr>
      </p:pic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xmlns:a="http://schemas.openxmlformats.org/drawingml/2006/main" val="tx1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天使報信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1.聽阿！天使高聲唱：「榮耀歸與新生王；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地上平安人蒙恩，神人和好再相親！」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興起！地上大小邦，響應諸天共頌揚，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樂與天使同宣告：「基督生於伯利恆；」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樂與天使同宣告：「基督生於伯利恆。」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2.至高天庭同敬拜基督萬代永生王，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萬世所望從天降，甘心卑微居陋房；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至高上主披肉體，道成肉身降麈世，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甘與世人居下地，耶穌是以馬內利；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甘與世人居下地，耶穌是以馬內利。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3.歡迎天降和平王，歡迎輝煌公義光；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帶來生命顯光芒，起死回生醫創傷；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捨棄榮華離天上，降生救人出死亡，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降生使人得高升，降生使人得重生；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降生使人得高升，降生使人得重生。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0" y="0"/>
            <a:ext cx="8991600" cy="7620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公</a:t>
            </a:r>
            <a:r>
              <a:rPr lang="en-US" altLang="zh-TW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禱  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眾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站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立）</a:t>
            </a:r>
            <a:endParaRPr lang="en-US" sz="60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9459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57200" y="990600"/>
            <a:ext cx="8458200" cy="56388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ctr">
              <a:lnSpc>
                <a:spcPct val="110000"/>
              </a:lnSpc>
            </a:pPr>
            <a:r>
              <a:rPr lang="zh-TW" altLang="en-US" sz="4400" b="1" dirty="0">
                <a:solidFill>
                  <a:srgbClr val="FFFF00"/>
                </a:solidFill>
                <a:latin typeface="PMingLiU" pitchFamily="18" charset="-120"/>
                <a:cs typeface="仿宋繁体"/>
              </a:rPr>
              <a:t>主禱文</a:t>
            </a:r>
            <a:endParaRPr lang="zh-TW" altLang="en-US" sz="40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  <a:p xmlns:a="http://schemas.openxmlformats.org/drawingml/2006/main">
            <a:pPr>
              <a:lnSpc>
                <a:spcPct val="110000"/>
              </a:lnSpc>
            </a:pPr>
            <a:r>
              <a:rPr lang="zh-TW" altLang="en-US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在天上的父，願人都尊你的名為聖。願你的國降臨，願你的旨意行在地上，如同行在天上。我們日用的飲食，今日賜給我們。免我們的債，如同我們免了人的債。不叫我們遇見試探，救我們脫離兇惡，因為國度，權柄，榮耀，全是你的，直到永遠，阿們。			</a:t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>
              <a:lnSpc>
                <a:spcPct val="110000"/>
              </a:lnSpc>
            </a:pPr>
            <a:r>
              <a:rPr lang="en-US" altLang="zh-TW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zh-TW" altLang="en-US" sz="3600" b="1" dirty="0" smtClean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馬</a:t>
            </a:r>
            <a:r>
              <a:rPr lang="zh-TW" altLang="en-US" sz="3600" b="1" dirty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太福音6:9-13節</a:t>
            </a: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</p:bldLst>
  </p:timing>
</p:sld>
</file>

<file path=ppt/slides/slide1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唱詩二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HOL#88       齊來崇拜   HOL#104       我們渴望的耶穌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齊來崇拜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齊來，忠信聖徒，大家喜樂盈盈，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齊來，一齊來，大家上伯利恆；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來朝見聖嬰，天使君王降生。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副歌：齊來崇拜我救主，齊來崇拜我救主。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齊來崇拜我救主，耶穌基督。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天使詩班歌唱，頌聲喜樂洋洋，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光明眾天軍，都來高聲頌揚：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「在至高之處，榮耀歸與真神。」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副歌：齊來崇拜我救主，齊來崇拜我救主。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齊來崇拜我救主，耶穌基督。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我眾虔誠恭賀，救主今日降生，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榮耀，眾榮耀，全歸於主聖名；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大哉父真道，在肉身中顯明。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副歌：齊來崇拜我救主，齊來崇拜我救主。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齊來崇拜我救主，耶穌基督。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我們渴望的耶穌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請來，久渴望的耶穌，降臨為拯救萬民；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除掉我眾罪惡驚惶，讓我主內得安息。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以色列的安慰力量，全人類的大盼望，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萬邦萬國虔誠期待，飢渴心靈得歡暢。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降生世界拯救萬邦，嬰孩耶穌是君王，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掌管王權直到永遠，今帶來榮耀天國。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祈求主賜永恆聖靈，居我心房管理我，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賴我救主贖罪大功，引我到榮耀寶座。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歡迎與報告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1.  歡迎新來的朋友!
2.  今天下午 1:30-2:00 在307室有禱告會，為職場中的弟兄姐妹禱告。請弟兄姐妹們參加。
3.  讚美主我們得以通過2025年的常費和宣教預算。願神繼續看顧我們教會，使我們能在所行的一切事上榮耀神。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4.  今天午餐後舉行新會員歡迎會，歡迎母堂和西區今年加入的新會員。為慶祝教會的成長今天的午餐免費。
5.  本週六12月14日11:00 AM-1:30 PM舉行博愛團契聚會，由鄧牧師分享。歡迎大家參加。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6.  歡迎您參加 12 月 22 日 禮拜天上午 11:15的 「奇妙聖誕節」崇拜！我們將從瑪利亞、約瑟、牧羊人和博士的視角體驗聖誕故事，慶祝主耶穌的降生。青年團契成員將為這場聯合崇拜獻上音樂。當日母堂只有這一堂崇拜，沒有成人主日學和午餐。西區崇拜照常進行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7.  12月22日母堂只有一堂聯合雙語崇拜，上午11: 15開始。當日沒有成人主日學和午餐。西區崇拜照常進行。
8.  西區將於12月24日晚7:30舉辦平安夜崇拜。歡迎大家參加。
9.  2025年的月曆在教會前廳，請每家拿一份。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牧禱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讀經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路 加 福 音 2:8-20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8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在伯利恆之野地裏有牧羊的人、夜間按著更次看守羊群。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9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有主的使者站在他們旁邊、主的榮光四面照著他們．牧羊的人就甚懼怕。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10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那天使對他們說、不要懼怕、我報給你們大喜的信息、是關乎萬民的．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11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因今天在大衛的城裏、為你們生了救主、就是主基督。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12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你們要看見一個嬰孩、包著布、臥在馬槽裏、那就是記號了。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13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忽然有一大隊天兵、同那天使讚美　神說、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在至高之處榮耀歸與　神、在地上平安歸與他所喜悅的人。〔有古卷作喜悅歸與人〕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15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眾天使離開他們升天去了、牧羊的人彼此說、我們往伯利恆去、看看所成的事、就是主所指示我們的。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16</a:t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他們急忙去了、就尋見馬利亞和約瑟、又有那嬰孩臥在馬槽裏。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17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既然看見、就把天使論這孩子的話傳開了。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18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凡聽見的、就詫異牧羊之人對他們所說的話。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19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馬利亞卻把這一切的事存在心裏、反復思想。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20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牧羊的人回去了．因所聽見所看見的一切事、正如天使向他們所說的、就歸榮耀與　神、讚美他。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證道 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牧羊人傳報好消息</a:t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一、 天使報好消息給牧羊人二、 牧羊人在伯利恆傳報好消息三、 衆人的詫異、思想與讚美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一、 天使報好消息給牧羊人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路 加 福 音 2:8-13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8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在伯利恆之野地裏有牧羊的人、夜間按著更次看守羊群。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9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有主的使者站在他們旁邊、主的榮光四面照著他們．牧羊的人就甚懼怕。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10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那天使對他們說、不要懼怕、我報給你們大喜的信息、是關乎萬民的．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11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因今天在大衛的城裏、為你們生了救主、就是主基督。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12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你們要看見一個嬰孩、包著布、臥在馬槽裏、那就是記號了。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13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忽然有一大隊天兵、同那天使讚美　神說、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以 賽 亞 書 7:14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14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因此、主自己要給你們一個兆頭、必有童女懷孕生子、給他起名叫以馬內利。〔就是　神與我們同在的意思〕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彌 迦 書 5:2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伯利恆以法他阿、你在猶大諸城中為小、將來必有一位從你那裏出來、在以色列中為我作掌權的．他的根源從亙古、從太初就有。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羅 馬 書 10:14-15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14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然而人未曾信他、怎能求他呢．未曾聽見他、怎能信他呢．沒有傳道的、怎能聽見呢。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15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若沒有奉差遣、怎能傳道呢．如經上所記、『報福音傳喜信的人、他們的腳蹤何等佳美。』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提 摩 太 前 書 3:16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大哉、敬虔的奧祕、無人不以為然．就是　神在肉身顯現、被聖靈稱義、〔或作在靈性稱義〕被天使看見、被傳於外邦、被世人信服、被接在榮耀裏。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二、 牧羊人在伯利恆傳報好消息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路 加 福 音 2:15-17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15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眾天使離開他們升天去了、牧羊的人彼此說、我們往伯利恆去、看看所成的事、就是主所指示我們的。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16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他們急忙去了、就尋見馬利亞和約瑟、又有那嬰孩臥在馬槽裏。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17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既然看見、就把天使論這孩子的話傳開了。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5:4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哀慟的人有福了．因為他們必得安慰。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三、 衆人的詫異、思想與讚美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路 加 福 音 2:18-20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18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凡聽見的、就詫異牧羊之人對他們所說的話。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19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馬利亞卻把這一切的事存在心裏、反復思想。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20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牧羊的人回去了．因所聽見所看見的一切事、正如天使向他們所說的、就歸榮耀與　神、讚美他。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哥 林 多 前 書 9:16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我傳福音原沒有可誇的．因為我是不得已的．若不傳福音、我便有禍了。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詩 篇 1:2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惟喜愛耶和華的律法、晝夜思想、這人便為有福。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回應詩 (會眾起立)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報福音傳喜信的人他們的脚蹤何等佳美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報福音傳喜信的人他們的脚蹤何等佳美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报福音传喜信的人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报福音传喜信的人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他们的脚踪何等佳美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他们的脚踪何等佳美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他们的脚踪何等佳美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何等佳美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何等佳美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何等佳美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他们的脚踪何等佳美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何等佳美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0" y="1295400"/>
            <a:ext cx="6705600" cy="42037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美真神萬福之根，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世上萬民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讚美主恩，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天使天軍讚美主名，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讚美聖父聖子聖靈。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阿們</a:t>
            </a:r>
            <a:r>
              <a:rPr lang="zh-TW" altLang="en-US" sz="5400" b="1">
                <a:solidFill>
                  <a:schemeClr val="bg1"/>
                </a:solidFill>
                <a:latin typeface="Times New Roman" pitchFamily="18" charset="0"/>
              </a:rPr>
              <a:t>。</a:t>
            </a:r>
          </a:p>
        </p:txBody>
      </p:sp>
      <p:sp>
        <p:nvSpPr>
          <p:cNvPr id="21507" name="Rectangle 3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0"/>
            <a:ext cx="8001000" cy="914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三一頌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zh-TW" altLang="en-US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中圓繁体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3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76200"/>
            <a:ext cx="7391400" cy="9906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祝福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28600" y="228600"/>
            <a:ext cx="7239000" cy="3962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默祷 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會眾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坐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）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散会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077004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靜默 (會眾靜坐)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宣召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詩 篇 103:1-13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〔大衛的詩。〕我的心哪、你要稱頌耶和華．凡在我裏面的、也要稱頌他的聖名。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我的心哪、你要稱頌耶和華、不可忘記他的一切恩惠。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他赦免你的一切罪孽、醫治你的一切疾病。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他救贖你的命脫離死亡、以仁愛和慈悲為你的冠冕。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5</a:t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他用美物、使你所願的得以知足、以致你如鷹返老還童。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6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耶和華施行公義、為一切受屈的人伸冤。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7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他使摩西知道他的法則、叫以色列人曉得他的作為。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8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耶和華有憐憫、有恩典、不輕易發怒、且有豐盛的慈愛。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9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他不長久責備、也不永遠懷怒。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10</a:t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他沒有按我們的罪過待我們、也沒有照我們的罪孽報應我們。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11</a:t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天離地何等的高、他的慈愛向敬畏他的人、也是何等的大。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12</a:t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東離西有多遠、他叫我們的過犯、離我們也有多遠。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13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父親怎樣憐恤他的兒女、耶和華也怎樣憐恤敬畏他的人。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 一（會眾站立)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HOL#98       天使報信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433</Words>
  <Application>Microsoft Office PowerPoint</Application>
  <PresentationFormat>On-screen Show (4:3)</PresentationFormat>
  <Paragraphs>37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公禱   （會眾站立）</vt:lpstr>
      <vt:lpstr>三一頌 （會眾站立）</vt:lpstr>
      <vt:lpstr>祝福 （會眾站立）</vt:lpstr>
      <vt:lpstr>PowerPoint Presentation</vt:lpstr>
      <vt:lpstr>PowerPoint Presentation</vt:lpstr>
      <vt:lpstr>聖餐 （會眾坐）</vt:lpstr>
      <vt:lpstr>使徒信經  （會眾起立）</vt:lpstr>
      <vt:lpstr>默祷 （會眾坐）  散会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Sunday Service Presntation Slides </dc:title>
  <dc:creator>Applied Vision Reseach &amp; Consulting</dc:creator>
  <cp:lastModifiedBy>jyang@visionrc.com</cp:lastModifiedBy>
  <cp:revision>71</cp:revision>
  <dcterms:created xsi:type="dcterms:W3CDTF">2008-08-07T18:57:04Z</dcterms:created>
  <dcterms:modified xsi:type="dcterms:W3CDTF">2018-03-09T02:44:25Z</dcterms:modified>
</cp:coreProperties>
</file>